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</a:t>
            </a: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7E5C1736-DB4C-CF98-F0D5-4431C1EBC46C}"/>
              </a:ext>
            </a:extLst>
          </p:cNvPr>
          <p:cNvGrpSpPr/>
          <p:nvPr/>
        </p:nvGrpSpPr>
        <p:grpSpPr>
          <a:xfrm>
            <a:off x="838199" y="1933574"/>
            <a:ext cx="10515599" cy="4250380"/>
            <a:chOff x="369976" y="1493582"/>
            <a:chExt cx="8404048" cy="3217947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20FC3500-94CD-A1FB-0340-413C48D28E13}"/>
                </a:ext>
              </a:extLst>
            </p:cNvPr>
            <p:cNvGrpSpPr/>
            <p:nvPr/>
          </p:nvGrpSpPr>
          <p:grpSpPr>
            <a:xfrm>
              <a:off x="3110407" y="1493582"/>
              <a:ext cx="2923187" cy="3217947"/>
              <a:chOff x="3124200" y="1276349"/>
              <a:chExt cx="3162497" cy="3481388"/>
            </a:xfrm>
          </p:grpSpPr>
          <p:sp>
            <p:nvSpPr>
              <p:cNvPr id="196" name="Freeform 5">
                <a:extLst>
                  <a:ext uri="{FF2B5EF4-FFF2-40B4-BE49-F238E27FC236}">
                    <a16:creationId xmlns:a16="http://schemas.microsoft.com/office/drawing/2014/main" id="{1E2F461C-83A6-0828-ACB1-B6C07653C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5541" y="2531067"/>
                <a:ext cx="1479815" cy="216762"/>
              </a:xfrm>
              <a:custGeom>
                <a:avLst/>
                <a:gdLst>
                  <a:gd name="T0" fmla="*/ 886 w 900"/>
                  <a:gd name="T1" fmla="*/ 8 h 132"/>
                  <a:gd name="T2" fmla="*/ 886 w 900"/>
                  <a:gd name="T3" fmla="*/ 8 h 132"/>
                  <a:gd name="T4" fmla="*/ 861 w 900"/>
                  <a:gd name="T5" fmla="*/ 4 h 132"/>
                  <a:gd name="T6" fmla="*/ 450 w 900"/>
                  <a:gd name="T7" fmla="*/ 92 h 132"/>
                  <a:gd name="T8" fmla="*/ 39 w 900"/>
                  <a:gd name="T9" fmla="*/ 4 h 132"/>
                  <a:gd name="T10" fmla="*/ 14 w 900"/>
                  <a:gd name="T11" fmla="*/ 8 h 132"/>
                  <a:gd name="T12" fmla="*/ 14 w 900"/>
                  <a:gd name="T13" fmla="*/ 8 h 132"/>
                  <a:gd name="T14" fmla="*/ 20 w 900"/>
                  <a:gd name="T15" fmla="*/ 49 h 132"/>
                  <a:gd name="T16" fmla="*/ 450 w 900"/>
                  <a:gd name="T17" fmla="*/ 132 h 132"/>
                  <a:gd name="T18" fmla="*/ 880 w 900"/>
                  <a:gd name="T19" fmla="*/ 49 h 132"/>
                  <a:gd name="T20" fmla="*/ 886 w 900"/>
                  <a:gd name="T21" fmla="*/ 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0" h="132">
                    <a:moveTo>
                      <a:pt x="886" y="8"/>
                    </a:moveTo>
                    <a:cubicBezTo>
                      <a:pt x="886" y="8"/>
                      <a:pt x="886" y="8"/>
                      <a:pt x="886" y="8"/>
                    </a:cubicBezTo>
                    <a:cubicBezTo>
                      <a:pt x="879" y="2"/>
                      <a:pt x="869" y="0"/>
                      <a:pt x="861" y="4"/>
                    </a:cubicBezTo>
                    <a:cubicBezTo>
                      <a:pt x="735" y="61"/>
                      <a:pt x="603" y="92"/>
                      <a:pt x="450" y="92"/>
                    </a:cubicBezTo>
                    <a:cubicBezTo>
                      <a:pt x="297" y="92"/>
                      <a:pt x="165" y="61"/>
                      <a:pt x="39" y="4"/>
                    </a:cubicBezTo>
                    <a:cubicBezTo>
                      <a:pt x="31" y="0"/>
                      <a:pt x="21" y="2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0" y="20"/>
                      <a:pt x="3" y="42"/>
                      <a:pt x="20" y="49"/>
                    </a:cubicBezTo>
                    <a:cubicBezTo>
                      <a:pt x="155" y="103"/>
                      <a:pt x="300" y="132"/>
                      <a:pt x="450" y="132"/>
                    </a:cubicBezTo>
                    <a:cubicBezTo>
                      <a:pt x="600" y="132"/>
                      <a:pt x="745" y="103"/>
                      <a:pt x="880" y="49"/>
                    </a:cubicBezTo>
                    <a:cubicBezTo>
                      <a:pt x="897" y="42"/>
                      <a:pt x="900" y="20"/>
                      <a:pt x="886" y="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6">
                <a:extLst>
                  <a:ext uri="{FF2B5EF4-FFF2-40B4-BE49-F238E27FC236}">
                    <a16:creationId xmlns:a16="http://schemas.microsoft.com/office/drawing/2014/main" id="{2E950B36-51E1-C385-3547-A835DAB56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7554" y="3349481"/>
                <a:ext cx="2435790" cy="516198"/>
              </a:xfrm>
              <a:custGeom>
                <a:avLst/>
                <a:gdLst>
                  <a:gd name="T0" fmla="*/ 741 w 1482"/>
                  <a:gd name="T1" fmla="*/ 274 h 314"/>
                  <a:gd name="T2" fmla="*/ 57 w 1482"/>
                  <a:gd name="T3" fmla="*/ 8 h 314"/>
                  <a:gd name="T4" fmla="*/ 28 w 1482"/>
                  <a:gd name="T5" fmla="*/ 6 h 314"/>
                  <a:gd name="T6" fmla="*/ 15 w 1482"/>
                  <a:gd name="T7" fmla="*/ 14 h 314"/>
                  <a:gd name="T8" fmla="*/ 13 w 1482"/>
                  <a:gd name="T9" fmla="*/ 53 h 314"/>
                  <a:gd name="T10" fmla="*/ 741 w 1482"/>
                  <a:gd name="T11" fmla="*/ 314 h 314"/>
                  <a:gd name="T12" fmla="*/ 1469 w 1482"/>
                  <a:gd name="T13" fmla="*/ 53 h 314"/>
                  <a:gd name="T14" fmla="*/ 1467 w 1482"/>
                  <a:gd name="T15" fmla="*/ 14 h 314"/>
                  <a:gd name="T16" fmla="*/ 1454 w 1482"/>
                  <a:gd name="T17" fmla="*/ 6 h 314"/>
                  <a:gd name="T18" fmla="*/ 1425 w 1482"/>
                  <a:gd name="T19" fmla="*/ 8 h 314"/>
                  <a:gd name="T20" fmla="*/ 741 w 1482"/>
                  <a:gd name="T21" fmla="*/ 27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82" h="314">
                    <a:moveTo>
                      <a:pt x="741" y="274"/>
                    </a:moveTo>
                    <a:cubicBezTo>
                      <a:pt x="467" y="274"/>
                      <a:pt x="241" y="174"/>
                      <a:pt x="57" y="8"/>
                    </a:cubicBezTo>
                    <a:cubicBezTo>
                      <a:pt x="49" y="1"/>
                      <a:pt x="37" y="0"/>
                      <a:pt x="28" y="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" y="23"/>
                      <a:pt x="0" y="43"/>
                      <a:pt x="13" y="53"/>
                    </a:cubicBezTo>
                    <a:cubicBezTo>
                      <a:pt x="218" y="222"/>
                      <a:pt x="472" y="314"/>
                      <a:pt x="741" y="314"/>
                    </a:cubicBezTo>
                    <a:cubicBezTo>
                      <a:pt x="1010" y="314"/>
                      <a:pt x="1264" y="222"/>
                      <a:pt x="1469" y="53"/>
                    </a:cubicBezTo>
                    <a:cubicBezTo>
                      <a:pt x="1482" y="43"/>
                      <a:pt x="1480" y="23"/>
                      <a:pt x="1467" y="14"/>
                    </a:cubicBezTo>
                    <a:cubicBezTo>
                      <a:pt x="1454" y="6"/>
                      <a:pt x="1454" y="6"/>
                      <a:pt x="1454" y="6"/>
                    </a:cubicBezTo>
                    <a:cubicBezTo>
                      <a:pt x="1445" y="0"/>
                      <a:pt x="1433" y="1"/>
                      <a:pt x="1425" y="8"/>
                    </a:cubicBezTo>
                    <a:cubicBezTo>
                      <a:pt x="1241" y="174"/>
                      <a:pt x="1015" y="274"/>
                      <a:pt x="741" y="27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7">
                <a:extLst>
                  <a:ext uri="{FF2B5EF4-FFF2-40B4-BE49-F238E27FC236}">
                    <a16:creationId xmlns:a16="http://schemas.microsoft.com/office/drawing/2014/main" id="{9CDC4963-C970-9731-45A1-0129293EE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215" y="1276349"/>
                <a:ext cx="1446467" cy="1405477"/>
              </a:xfrm>
              <a:custGeom>
                <a:avLst/>
                <a:gdLst>
                  <a:gd name="T0" fmla="*/ 440 w 880"/>
                  <a:gd name="T1" fmla="*/ 0 h 855"/>
                  <a:gd name="T2" fmla="*/ 433 w 880"/>
                  <a:gd name="T3" fmla="*/ 0 h 855"/>
                  <a:gd name="T4" fmla="*/ 8 w 880"/>
                  <a:gd name="T5" fmla="*/ 737 h 855"/>
                  <a:gd name="T6" fmla="*/ 19 w 880"/>
                  <a:gd name="T7" fmla="*/ 772 h 855"/>
                  <a:gd name="T8" fmla="*/ 440 w 880"/>
                  <a:gd name="T9" fmla="*/ 855 h 855"/>
                  <a:gd name="T10" fmla="*/ 861 w 880"/>
                  <a:gd name="T11" fmla="*/ 772 h 855"/>
                  <a:gd name="T12" fmla="*/ 872 w 880"/>
                  <a:gd name="T13" fmla="*/ 737 h 855"/>
                  <a:gd name="T14" fmla="*/ 447 w 880"/>
                  <a:gd name="T15" fmla="*/ 0 h 855"/>
                  <a:gd name="T16" fmla="*/ 440 w 880"/>
                  <a:gd name="T17" fmla="*/ 0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0" h="855">
                    <a:moveTo>
                      <a:pt x="440" y="0"/>
                    </a:moveTo>
                    <a:cubicBezTo>
                      <a:pt x="438" y="0"/>
                      <a:pt x="435" y="0"/>
                      <a:pt x="433" y="0"/>
                    </a:cubicBezTo>
                    <a:cubicBezTo>
                      <a:pt x="8" y="737"/>
                      <a:pt x="8" y="737"/>
                      <a:pt x="8" y="737"/>
                    </a:cubicBezTo>
                    <a:cubicBezTo>
                      <a:pt x="0" y="750"/>
                      <a:pt x="6" y="766"/>
                      <a:pt x="19" y="772"/>
                    </a:cubicBezTo>
                    <a:cubicBezTo>
                      <a:pt x="149" y="825"/>
                      <a:pt x="291" y="855"/>
                      <a:pt x="440" y="855"/>
                    </a:cubicBezTo>
                    <a:cubicBezTo>
                      <a:pt x="589" y="855"/>
                      <a:pt x="731" y="825"/>
                      <a:pt x="861" y="772"/>
                    </a:cubicBezTo>
                    <a:cubicBezTo>
                      <a:pt x="874" y="766"/>
                      <a:pt x="880" y="750"/>
                      <a:pt x="872" y="737"/>
                    </a:cubicBezTo>
                    <a:cubicBezTo>
                      <a:pt x="447" y="0"/>
                      <a:pt x="447" y="0"/>
                      <a:pt x="447" y="0"/>
                    </a:cubicBezTo>
                    <a:cubicBezTo>
                      <a:pt x="445" y="0"/>
                      <a:pt x="442" y="0"/>
                      <a:pt x="440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9" name="Freeform 8">
                <a:extLst>
                  <a:ext uri="{FF2B5EF4-FFF2-40B4-BE49-F238E27FC236}">
                    <a16:creationId xmlns:a16="http://schemas.microsoft.com/office/drawing/2014/main" id="{1A367ECB-2B97-2C07-3F1B-10CB7F841B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4200" y="3416872"/>
                <a:ext cx="3162497" cy="1340865"/>
              </a:xfrm>
              <a:custGeom>
                <a:avLst/>
                <a:gdLst>
                  <a:gd name="T0" fmla="*/ 1924 w 1924"/>
                  <a:gd name="T1" fmla="*/ 353 h 816"/>
                  <a:gd name="T2" fmla="*/ 1890 w 1924"/>
                  <a:gd name="T3" fmla="*/ 409 h 816"/>
                  <a:gd name="T4" fmla="*/ 1857 w 1924"/>
                  <a:gd name="T5" fmla="*/ 452 h 816"/>
                  <a:gd name="T6" fmla="*/ 1857 w 1924"/>
                  <a:gd name="T7" fmla="*/ 452 h 816"/>
                  <a:gd name="T8" fmla="*/ 962 w 1924"/>
                  <a:gd name="T9" fmla="*/ 816 h 816"/>
                  <a:gd name="T10" fmla="*/ 59 w 1924"/>
                  <a:gd name="T11" fmla="*/ 442 h 816"/>
                  <a:gd name="T12" fmla="*/ 25 w 1924"/>
                  <a:gd name="T13" fmla="*/ 394 h 816"/>
                  <a:gd name="T14" fmla="*/ 0 w 1924"/>
                  <a:gd name="T15" fmla="*/ 353 h 816"/>
                  <a:gd name="T16" fmla="*/ 194 w 1924"/>
                  <a:gd name="T17" fmla="*/ 16 h 816"/>
                  <a:gd name="T18" fmla="*/ 231 w 1924"/>
                  <a:gd name="T19" fmla="*/ 10 h 816"/>
                  <a:gd name="T20" fmla="*/ 962 w 1924"/>
                  <a:gd name="T21" fmla="*/ 273 h 816"/>
                  <a:gd name="T22" fmla="*/ 1693 w 1924"/>
                  <a:gd name="T23" fmla="*/ 10 h 816"/>
                  <a:gd name="T24" fmla="*/ 1730 w 1924"/>
                  <a:gd name="T25" fmla="*/ 16 h 816"/>
                  <a:gd name="T26" fmla="*/ 1924 w 1924"/>
                  <a:gd name="T27" fmla="*/ 353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4" h="816">
                    <a:moveTo>
                      <a:pt x="1924" y="353"/>
                    </a:moveTo>
                    <a:cubicBezTo>
                      <a:pt x="1913" y="372"/>
                      <a:pt x="1902" y="391"/>
                      <a:pt x="1890" y="409"/>
                    </a:cubicBezTo>
                    <a:cubicBezTo>
                      <a:pt x="1879" y="424"/>
                      <a:pt x="1869" y="438"/>
                      <a:pt x="1857" y="452"/>
                    </a:cubicBezTo>
                    <a:cubicBezTo>
                      <a:pt x="1857" y="452"/>
                      <a:pt x="1857" y="452"/>
                      <a:pt x="1857" y="452"/>
                    </a:cubicBezTo>
                    <a:cubicBezTo>
                      <a:pt x="1664" y="692"/>
                      <a:pt x="1343" y="816"/>
                      <a:pt x="962" y="816"/>
                    </a:cubicBezTo>
                    <a:cubicBezTo>
                      <a:pt x="576" y="816"/>
                      <a:pt x="252" y="689"/>
                      <a:pt x="59" y="442"/>
                    </a:cubicBezTo>
                    <a:cubicBezTo>
                      <a:pt x="47" y="426"/>
                      <a:pt x="36" y="411"/>
                      <a:pt x="25" y="394"/>
                    </a:cubicBezTo>
                    <a:cubicBezTo>
                      <a:pt x="16" y="381"/>
                      <a:pt x="8" y="367"/>
                      <a:pt x="0" y="353"/>
                    </a:cubicBezTo>
                    <a:cubicBezTo>
                      <a:pt x="194" y="16"/>
                      <a:pt x="194" y="16"/>
                      <a:pt x="194" y="16"/>
                    </a:cubicBezTo>
                    <a:cubicBezTo>
                      <a:pt x="202" y="3"/>
                      <a:pt x="219" y="0"/>
                      <a:pt x="231" y="10"/>
                    </a:cubicBezTo>
                    <a:cubicBezTo>
                      <a:pt x="436" y="180"/>
                      <a:pt x="692" y="273"/>
                      <a:pt x="962" y="273"/>
                    </a:cubicBezTo>
                    <a:cubicBezTo>
                      <a:pt x="1232" y="273"/>
                      <a:pt x="1488" y="180"/>
                      <a:pt x="1693" y="10"/>
                    </a:cubicBezTo>
                    <a:cubicBezTo>
                      <a:pt x="1705" y="0"/>
                      <a:pt x="1722" y="3"/>
                      <a:pt x="1730" y="16"/>
                    </a:cubicBezTo>
                    <a:lnTo>
                      <a:pt x="1924" y="353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9">
                <a:extLst>
                  <a:ext uri="{FF2B5EF4-FFF2-40B4-BE49-F238E27FC236}">
                    <a16:creationId xmlns:a16="http://schemas.microsoft.com/office/drawing/2014/main" id="{B1353183-85B5-902E-0BA5-DBFBBDB37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396" y="2591510"/>
                <a:ext cx="2393410" cy="1208168"/>
              </a:xfrm>
              <a:custGeom>
                <a:avLst/>
                <a:gdLst>
                  <a:gd name="T0" fmla="*/ 1451 w 1456"/>
                  <a:gd name="T1" fmla="*/ 440 h 735"/>
                  <a:gd name="T2" fmla="*/ 1205 w 1456"/>
                  <a:gd name="T3" fmla="*/ 15 h 735"/>
                  <a:gd name="T4" fmla="*/ 1175 w 1456"/>
                  <a:gd name="T5" fmla="*/ 5 h 735"/>
                  <a:gd name="T6" fmla="*/ 728 w 1456"/>
                  <a:gd name="T7" fmla="*/ 95 h 735"/>
                  <a:gd name="T8" fmla="*/ 281 w 1456"/>
                  <a:gd name="T9" fmla="*/ 5 h 735"/>
                  <a:gd name="T10" fmla="*/ 251 w 1456"/>
                  <a:gd name="T11" fmla="*/ 15 h 735"/>
                  <a:gd name="T12" fmla="*/ 5 w 1456"/>
                  <a:gd name="T13" fmla="*/ 440 h 735"/>
                  <a:gd name="T14" fmla="*/ 11 w 1456"/>
                  <a:gd name="T15" fmla="*/ 470 h 735"/>
                  <a:gd name="T16" fmla="*/ 728 w 1456"/>
                  <a:gd name="T17" fmla="*/ 735 h 735"/>
                  <a:gd name="T18" fmla="*/ 1445 w 1456"/>
                  <a:gd name="T19" fmla="*/ 470 h 735"/>
                  <a:gd name="T20" fmla="*/ 1451 w 1456"/>
                  <a:gd name="T21" fmla="*/ 440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56" h="735">
                    <a:moveTo>
                      <a:pt x="1451" y="440"/>
                    </a:moveTo>
                    <a:cubicBezTo>
                      <a:pt x="1205" y="15"/>
                      <a:pt x="1205" y="15"/>
                      <a:pt x="1205" y="15"/>
                    </a:cubicBezTo>
                    <a:cubicBezTo>
                      <a:pt x="1199" y="4"/>
                      <a:pt x="1186" y="0"/>
                      <a:pt x="1175" y="5"/>
                    </a:cubicBezTo>
                    <a:cubicBezTo>
                      <a:pt x="1035" y="64"/>
                      <a:pt x="884" y="95"/>
                      <a:pt x="728" y="95"/>
                    </a:cubicBezTo>
                    <a:cubicBezTo>
                      <a:pt x="572" y="95"/>
                      <a:pt x="421" y="64"/>
                      <a:pt x="281" y="5"/>
                    </a:cubicBezTo>
                    <a:cubicBezTo>
                      <a:pt x="270" y="0"/>
                      <a:pt x="257" y="4"/>
                      <a:pt x="251" y="15"/>
                    </a:cubicBezTo>
                    <a:cubicBezTo>
                      <a:pt x="5" y="440"/>
                      <a:pt x="5" y="440"/>
                      <a:pt x="5" y="440"/>
                    </a:cubicBezTo>
                    <a:cubicBezTo>
                      <a:pt x="0" y="450"/>
                      <a:pt x="2" y="463"/>
                      <a:pt x="11" y="470"/>
                    </a:cubicBezTo>
                    <a:cubicBezTo>
                      <a:pt x="204" y="635"/>
                      <a:pt x="455" y="735"/>
                      <a:pt x="728" y="735"/>
                    </a:cubicBezTo>
                    <a:cubicBezTo>
                      <a:pt x="1001" y="735"/>
                      <a:pt x="1252" y="635"/>
                      <a:pt x="1445" y="470"/>
                    </a:cubicBezTo>
                    <a:cubicBezTo>
                      <a:pt x="1454" y="463"/>
                      <a:pt x="1456" y="450"/>
                      <a:pt x="1451" y="44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62923521-2DFD-69D6-456D-6EAE3605AE13}"/>
                  </a:ext>
                </a:extLst>
              </p:cNvPr>
              <p:cNvGrpSpPr/>
              <p:nvPr/>
            </p:nvGrpSpPr>
            <p:grpSpPr>
              <a:xfrm>
                <a:off x="4539404" y="4097031"/>
                <a:ext cx="341816" cy="318890"/>
                <a:chOff x="4539404" y="4097031"/>
                <a:chExt cx="341816" cy="318890"/>
              </a:xfrm>
            </p:grpSpPr>
            <p:sp>
              <p:nvSpPr>
                <p:cNvPr id="212" name="Freeform 10">
                  <a:extLst>
                    <a:ext uri="{FF2B5EF4-FFF2-40B4-BE49-F238E27FC236}">
                      <a16:creationId xmlns:a16="http://schemas.microsoft.com/office/drawing/2014/main" id="{94FC2B1E-8342-4C08-8540-BBF1E09F5D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9404" y="4401331"/>
                  <a:ext cx="9726" cy="9726"/>
                </a:xfrm>
                <a:custGeom>
                  <a:avLst/>
                  <a:gdLst>
                    <a:gd name="T0" fmla="*/ 0 w 6"/>
                    <a:gd name="T1" fmla="*/ 3 h 6"/>
                    <a:gd name="T2" fmla="*/ 3 w 6"/>
                    <a:gd name="T3" fmla="*/ 0 h 6"/>
                    <a:gd name="T4" fmla="*/ 6 w 6"/>
                    <a:gd name="T5" fmla="*/ 3 h 6"/>
                    <a:gd name="T6" fmla="*/ 3 w 6"/>
                    <a:gd name="T7" fmla="*/ 6 h 6"/>
                    <a:gd name="T8" fmla="*/ 0 w 6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0" y="3"/>
                      </a:move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5" y="0"/>
                        <a:pt x="6" y="2"/>
                        <a:pt x="6" y="3"/>
                      </a:cubicBezTo>
                      <a:cubicBezTo>
                        <a:pt x="6" y="5"/>
                        <a:pt x="5" y="6"/>
                        <a:pt x="3" y="6"/>
                      </a:cubicBezTo>
                      <a:cubicBezTo>
                        <a:pt x="1" y="6"/>
                        <a:pt x="0" y="5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3" name="Freeform 11">
                  <a:extLst>
                    <a:ext uri="{FF2B5EF4-FFF2-40B4-BE49-F238E27FC236}">
                      <a16:creationId xmlns:a16="http://schemas.microsoft.com/office/drawing/2014/main" id="{8FDB929D-D4D7-9948-2DB5-89A87A6D8D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0312" y="4238760"/>
                  <a:ext cx="9726" cy="19453"/>
                </a:xfrm>
                <a:custGeom>
                  <a:avLst/>
                  <a:gdLst>
                    <a:gd name="T0" fmla="*/ 0 w 6"/>
                    <a:gd name="T1" fmla="*/ 6 h 12"/>
                    <a:gd name="T2" fmla="*/ 4 w 6"/>
                    <a:gd name="T3" fmla="*/ 0 h 12"/>
                    <a:gd name="T4" fmla="*/ 6 w 6"/>
                    <a:gd name="T5" fmla="*/ 7 h 12"/>
                    <a:gd name="T6" fmla="*/ 3 w 6"/>
                    <a:gd name="T7" fmla="*/ 12 h 12"/>
                    <a:gd name="T8" fmla="*/ 0 w 6"/>
                    <a:gd name="T9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0" y="6"/>
                      </a:moveTo>
                      <a:cubicBezTo>
                        <a:pt x="1" y="3"/>
                        <a:pt x="2" y="0"/>
                        <a:pt x="4" y="0"/>
                      </a:cubicBezTo>
                      <a:cubicBezTo>
                        <a:pt x="5" y="1"/>
                        <a:pt x="6" y="3"/>
                        <a:pt x="6" y="7"/>
                      </a:cubicBezTo>
                      <a:cubicBezTo>
                        <a:pt x="6" y="10"/>
                        <a:pt x="5" y="12"/>
                        <a:pt x="3" y="12"/>
                      </a:cubicBezTo>
                      <a:cubicBezTo>
                        <a:pt x="2" y="12"/>
                        <a:pt x="0" y="10"/>
                        <a:pt x="0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4" name="Freeform 12">
                  <a:extLst>
                    <a:ext uri="{FF2B5EF4-FFF2-40B4-BE49-F238E27FC236}">
                      <a16:creationId xmlns:a16="http://schemas.microsoft.com/office/drawing/2014/main" id="{73AC3EFB-2C84-254F-2B67-4F067F44FA5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51302" y="4163032"/>
                  <a:ext cx="59054" cy="49327"/>
                </a:xfrm>
                <a:custGeom>
                  <a:avLst/>
                  <a:gdLst>
                    <a:gd name="T0" fmla="*/ 19 w 36"/>
                    <a:gd name="T1" fmla="*/ 0 h 30"/>
                    <a:gd name="T2" fmla="*/ 7 w 36"/>
                    <a:gd name="T3" fmla="*/ 4 h 30"/>
                    <a:gd name="T4" fmla="*/ 6 w 36"/>
                    <a:gd name="T5" fmla="*/ 25 h 30"/>
                    <a:gd name="T6" fmla="*/ 18 w 36"/>
                    <a:gd name="T7" fmla="*/ 30 h 30"/>
                    <a:gd name="T8" fmla="*/ 30 w 36"/>
                    <a:gd name="T9" fmla="*/ 26 h 30"/>
                    <a:gd name="T10" fmla="*/ 30 w 36"/>
                    <a:gd name="T11" fmla="*/ 26 h 30"/>
                    <a:gd name="T12" fmla="*/ 30 w 36"/>
                    <a:gd name="T13" fmla="*/ 5 h 30"/>
                    <a:gd name="T14" fmla="*/ 19 w 36"/>
                    <a:gd name="T15" fmla="*/ 0 h 30"/>
                    <a:gd name="T16" fmla="*/ 24 w 36"/>
                    <a:gd name="T17" fmla="*/ 20 h 30"/>
                    <a:gd name="T18" fmla="*/ 12 w 36"/>
                    <a:gd name="T19" fmla="*/ 20 h 30"/>
                    <a:gd name="T20" fmla="*/ 12 w 36"/>
                    <a:gd name="T21" fmla="*/ 9 h 30"/>
                    <a:gd name="T22" fmla="*/ 19 w 36"/>
                    <a:gd name="T23" fmla="*/ 7 h 30"/>
                    <a:gd name="T24" fmla="*/ 25 w 36"/>
                    <a:gd name="T25" fmla="*/ 9 h 30"/>
                    <a:gd name="T26" fmla="*/ 24 w 36"/>
                    <a:gd name="T27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0">
                      <a:moveTo>
                        <a:pt x="19" y="0"/>
                      </a:moveTo>
                      <a:cubicBezTo>
                        <a:pt x="14" y="0"/>
                        <a:pt x="10" y="1"/>
                        <a:pt x="7" y="4"/>
                      </a:cubicBezTo>
                      <a:cubicBezTo>
                        <a:pt x="1" y="10"/>
                        <a:pt x="0" y="19"/>
                        <a:pt x="6" y="25"/>
                      </a:cubicBezTo>
                      <a:cubicBezTo>
                        <a:pt x="10" y="28"/>
                        <a:pt x="14" y="30"/>
                        <a:pt x="18" y="30"/>
                      </a:cubicBezTo>
                      <a:cubicBezTo>
                        <a:pt x="22" y="30"/>
                        <a:pt x="26" y="28"/>
                        <a:pt x="30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6" y="20"/>
                        <a:pt x="36" y="11"/>
                        <a:pt x="30" y="5"/>
                      </a:cubicBezTo>
                      <a:cubicBezTo>
                        <a:pt x="27" y="2"/>
                        <a:pt x="23" y="0"/>
                        <a:pt x="19" y="0"/>
                      </a:cubicBezTo>
                      <a:close/>
                      <a:moveTo>
                        <a:pt x="24" y="20"/>
                      </a:moveTo>
                      <a:cubicBezTo>
                        <a:pt x="21" y="23"/>
                        <a:pt x="15" y="23"/>
                        <a:pt x="12" y="20"/>
                      </a:cubicBezTo>
                      <a:cubicBezTo>
                        <a:pt x="9" y="17"/>
                        <a:pt x="9" y="12"/>
                        <a:pt x="12" y="9"/>
                      </a:cubicBezTo>
                      <a:cubicBezTo>
                        <a:pt x="14" y="8"/>
                        <a:pt x="16" y="7"/>
                        <a:pt x="19" y="7"/>
                      </a:cubicBezTo>
                      <a:cubicBezTo>
                        <a:pt x="21" y="7"/>
                        <a:pt x="23" y="8"/>
                        <a:pt x="25" y="9"/>
                      </a:cubicBezTo>
                      <a:cubicBezTo>
                        <a:pt x="28" y="12"/>
                        <a:pt x="28" y="18"/>
                        <a:pt x="24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5" name="Freeform 13">
                  <a:extLst>
                    <a:ext uri="{FF2B5EF4-FFF2-40B4-BE49-F238E27FC236}">
                      <a16:creationId xmlns:a16="http://schemas.microsoft.com/office/drawing/2014/main" id="{ADDECA06-F481-518C-212D-6AFEEDCBA6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0941" y="4333940"/>
                  <a:ext cx="59054" cy="59054"/>
                </a:xfrm>
                <a:custGeom>
                  <a:avLst/>
                  <a:gdLst>
                    <a:gd name="T0" fmla="*/ 33 w 36"/>
                    <a:gd name="T1" fmla="*/ 12 h 36"/>
                    <a:gd name="T2" fmla="*/ 28 w 36"/>
                    <a:gd name="T3" fmla="*/ 14 h 36"/>
                    <a:gd name="T4" fmla="*/ 24 w 36"/>
                    <a:gd name="T5" fmla="*/ 22 h 36"/>
                    <a:gd name="T6" fmla="*/ 14 w 36"/>
                    <a:gd name="T7" fmla="*/ 28 h 36"/>
                    <a:gd name="T8" fmla="*/ 9 w 36"/>
                    <a:gd name="T9" fmla="*/ 28 h 36"/>
                    <a:gd name="T10" fmla="*/ 7 w 36"/>
                    <a:gd name="T11" fmla="*/ 28 h 36"/>
                    <a:gd name="T12" fmla="*/ 7 w 36"/>
                    <a:gd name="T13" fmla="*/ 26 h 36"/>
                    <a:gd name="T14" fmla="*/ 7 w 36"/>
                    <a:gd name="T15" fmla="*/ 21 h 36"/>
                    <a:gd name="T16" fmla="*/ 14 w 36"/>
                    <a:gd name="T17" fmla="*/ 12 h 36"/>
                    <a:gd name="T18" fmla="*/ 23 w 36"/>
                    <a:gd name="T19" fmla="*/ 8 h 36"/>
                    <a:gd name="T20" fmla="*/ 25 w 36"/>
                    <a:gd name="T21" fmla="*/ 3 h 36"/>
                    <a:gd name="T22" fmla="*/ 20 w 36"/>
                    <a:gd name="T23" fmla="*/ 1 h 36"/>
                    <a:gd name="T24" fmla="*/ 11 w 36"/>
                    <a:gd name="T25" fmla="*/ 5 h 36"/>
                    <a:gd name="T26" fmla="*/ 0 w 36"/>
                    <a:gd name="T27" fmla="*/ 20 h 36"/>
                    <a:gd name="T28" fmla="*/ 0 w 36"/>
                    <a:gd name="T29" fmla="*/ 25 h 36"/>
                    <a:gd name="T30" fmla="*/ 2 w 36"/>
                    <a:gd name="T31" fmla="*/ 33 h 36"/>
                    <a:gd name="T32" fmla="*/ 9 w 36"/>
                    <a:gd name="T33" fmla="*/ 36 h 36"/>
                    <a:gd name="T34" fmla="*/ 9 w 36"/>
                    <a:gd name="T35" fmla="*/ 36 h 36"/>
                    <a:gd name="T36" fmla="*/ 14 w 36"/>
                    <a:gd name="T37" fmla="*/ 35 h 36"/>
                    <a:gd name="T38" fmla="*/ 30 w 36"/>
                    <a:gd name="T39" fmla="*/ 25 h 36"/>
                    <a:gd name="T40" fmla="*/ 35 w 36"/>
                    <a:gd name="T41" fmla="*/ 17 h 36"/>
                    <a:gd name="T42" fmla="*/ 33 w 36"/>
                    <a:gd name="T43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" h="36">
                      <a:moveTo>
                        <a:pt x="33" y="12"/>
                      </a:moveTo>
                      <a:cubicBezTo>
                        <a:pt x="32" y="11"/>
                        <a:pt x="29" y="12"/>
                        <a:pt x="28" y="14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2" y="26"/>
                        <a:pt x="18" y="28"/>
                        <a:pt x="14" y="28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8" y="28"/>
                        <a:pt x="8" y="28"/>
                        <a:pt x="7" y="28"/>
                      </a:cubicBezTo>
                      <a:cubicBezTo>
                        <a:pt x="7" y="28"/>
                        <a:pt x="7" y="27"/>
                        <a:pt x="7" y="26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8" y="17"/>
                        <a:pt x="10" y="13"/>
                        <a:pt x="14" y="1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5" y="7"/>
                        <a:pt x="25" y="5"/>
                        <a:pt x="25" y="3"/>
                      </a:cubicBezTo>
                      <a:cubicBezTo>
                        <a:pt x="24" y="1"/>
                        <a:pt x="22" y="0"/>
                        <a:pt x="20" y="1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5" y="8"/>
                        <a:pt x="1" y="14"/>
                        <a:pt x="0" y="2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8"/>
                        <a:pt x="0" y="31"/>
                        <a:pt x="2" y="33"/>
                      </a:cubicBezTo>
                      <a:cubicBezTo>
                        <a:pt x="4" y="35"/>
                        <a:pt x="6" y="36"/>
                        <a:pt x="9" y="36"/>
                      </a:cubicBezTo>
                      <a:cubicBezTo>
                        <a:pt x="9" y="36"/>
                        <a:pt x="9" y="36"/>
                        <a:pt x="9" y="36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21" y="35"/>
                        <a:pt x="27" y="31"/>
                        <a:pt x="30" y="25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6" y="15"/>
                        <a:pt x="35" y="13"/>
                        <a:pt x="33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6" name="Freeform 14">
                  <a:extLst>
                    <a:ext uri="{FF2B5EF4-FFF2-40B4-BE49-F238E27FC236}">
                      <a16:creationId xmlns:a16="http://schemas.microsoft.com/office/drawing/2014/main" id="{FF9A708C-41B4-05E2-B08B-1BBDB58D3A9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44267" y="4097031"/>
                  <a:ext cx="336953" cy="318890"/>
                </a:xfrm>
                <a:custGeom>
                  <a:avLst/>
                  <a:gdLst>
                    <a:gd name="T0" fmla="*/ 196 w 205"/>
                    <a:gd name="T1" fmla="*/ 0 h 194"/>
                    <a:gd name="T2" fmla="*/ 106 w 205"/>
                    <a:gd name="T3" fmla="*/ 40 h 194"/>
                    <a:gd name="T4" fmla="*/ 74 w 205"/>
                    <a:gd name="T5" fmla="*/ 49 h 194"/>
                    <a:gd name="T6" fmla="*/ 25 w 205"/>
                    <a:gd name="T7" fmla="*/ 67 h 194"/>
                    <a:gd name="T8" fmla="*/ 0 w 205"/>
                    <a:gd name="T9" fmla="*/ 94 h 194"/>
                    <a:gd name="T10" fmla="*/ 53 w 205"/>
                    <a:gd name="T11" fmla="*/ 100 h 194"/>
                    <a:gd name="T12" fmla="*/ 51 w 205"/>
                    <a:gd name="T13" fmla="*/ 107 h 194"/>
                    <a:gd name="T14" fmla="*/ 41 w 205"/>
                    <a:gd name="T15" fmla="*/ 124 h 194"/>
                    <a:gd name="T16" fmla="*/ 50 w 205"/>
                    <a:gd name="T17" fmla="*/ 143 h 194"/>
                    <a:gd name="T18" fmla="*/ 66 w 205"/>
                    <a:gd name="T19" fmla="*/ 154 h 194"/>
                    <a:gd name="T20" fmla="*/ 77 w 205"/>
                    <a:gd name="T21" fmla="*/ 146 h 194"/>
                    <a:gd name="T22" fmla="*/ 86 w 205"/>
                    <a:gd name="T23" fmla="*/ 144 h 194"/>
                    <a:gd name="T24" fmla="*/ 91 w 205"/>
                    <a:gd name="T25" fmla="*/ 144 h 194"/>
                    <a:gd name="T26" fmla="*/ 95 w 205"/>
                    <a:gd name="T27" fmla="*/ 190 h 194"/>
                    <a:gd name="T28" fmla="*/ 99 w 205"/>
                    <a:gd name="T29" fmla="*/ 194 h 194"/>
                    <a:gd name="T30" fmla="*/ 126 w 205"/>
                    <a:gd name="T31" fmla="*/ 171 h 194"/>
                    <a:gd name="T32" fmla="*/ 147 w 205"/>
                    <a:gd name="T33" fmla="*/ 103 h 194"/>
                    <a:gd name="T34" fmla="*/ 205 w 205"/>
                    <a:gd name="T35" fmla="*/ 11 h 194"/>
                    <a:gd name="T36" fmla="*/ 203 w 205"/>
                    <a:gd name="T37" fmla="*/ 2 h 194"/>
                    <a:gd name="T38" fmla="*/ 31 w 205"/>
                    <a:gd name="T39" fmla="*/ 73 h 194"/>
                    <a:gd name="T40" fmla="*/ 90 w 205"/>
                    <a:gd name="T41" fmla="*/ 58 h 194"/>
                    <a:gd name="T42" fmla="*/ 13 w 205"/>
                    <a:gd name="T43" fmla="*/ 89 h 194"/>
                    <a:gd name="T44" fmla="*/ 72 w 205"/>
                    <a:gd name="T45" fmla="*/ 140 h 194"/>
                    <a:gd name="T46" fmla="*/ 56 w 205"/>
                    <a:gd name="T47" fmla="*/ 137 h 194"/>
                    <a:gd name="T48" fmla="*/ 57 w 205"/>
                    <a:gd name="T49" fmla="*/ 118 h 194"/>
                    <a:gd name="T50" fmla="*/ 65 w 205"/>
                    <a:gd name="T51" fmla="*/ 127 h 194"/>
                    <a:gd name="T52" fmla="*/ 66 w 205"/>
                    <a:gd name="T53" fmla="*/ 127 h 194"/>
                    <a:gd name="T54" fmla="*/ 72 w 205"/>
                    <a:gd name="T55" fmla="*/ 140 h 194"/>
                    <a:gd name="T56" fmla="*/ 120 w 205"/>
                    <a:gd name="T57" fmla="*/ 165 h 194"/>
                    <a:gd name="T58" fmla="*/ 101 w 205"/>
                    <a:gd name="T59" fmla="*/ 136 h 194"/>
                    <a:gd name="T60" fmla="*/ 139 w 205"/>
                    <a:gd name="T61" fmla="*/ 124 h 194"/>
                    <a:gd name="T62" fmla="*/ 197 w 205"/>
                    <a:gd name="T63" fmla="*/ 11 h 194"/>
                    <a:gd name="T64" fmla="*/ 88 w 205"/>
                    <a:gd name="T65" fmla="*/ 136 h 194"/>
                    <a:gd name="T66" fmla="*/ 96 w 205"/>
                    <a:gd name="T67" fmla="*/ 105 h 194"/>
                    <a:gd name="T68" fmla="*/ 90 w 205"/>
                    <a:gd name="T69" fmla="*/ 99 h 194"/>
                    <a:gd name="T70" fmla="*/ 59 w 205"/>
                    <a:gd name="T71" fmla="*/ 105 h 194"/>
                    <a:gd name="T72" fmla="*/ 192 w 205"/>
                    <a:gd name="T73" fmla="*/ 8 h 194"/>
                    <a:gd name="T74" fmla="*/ 197 w 205"/>
                    <a:gd name="T75" fmla="*/ 8 h 194"/>
                    <a:gd name="T76" fmla="*/ 197 w 205"/>
                    <a:gd name="T77" fmla="*/ 11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05" h="194">
                      <a:moveTo>
                        <a:pt x="203" y="2"/>
                      </a:moveTo>
                      <a:cubicBezTo>
                        <a:pt x="201" y="1"/>
                        <a:pt x="198" y="0"/>
                        <a:pt x="196" y="0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159" y="1"/>
                        <a:pt x="127" y="16"/>
                        <a:pt x="106" y="40"/>
                      </a:cubicBezTo>
                      <a:cubicBezTo>
                        <a:pt x="97" y="51"/>
                        <a:pt x="97" y="51"/>
                        <a:pt x="97" y="51"/>
                      </a:cubicBezTo>
                      <a:cubicBezTo>
                        <a:pt x="74" y="49"/>
                        <a:pt x="74" y="49"/>
                        <a:pt x="74" y="49"/>
                      </a:cubicBezTo>
                      <a:cubicBezTo>
                        <a:pt x="74" y="49"/>
                        <a:pt x="74" y="49"/>
                        <a:pt x="74" y="49"/>
                      </a:cubicBezTo>
                      <a:cubicBezTo>
                        <a:pt x="56" y="49"/>
                        <a:pt x="38" y="55"/>
                        <a:pt x="25" y="67"/>
                      </a:cubicBez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91"/>
                        <a:pt x="0" y="92"/>
                        <a:pt x="0" y="94"/>
                      </a:cubicBezTo>
                      <a:cubicBezTo>
                        <a:pt x="1" y="95"/>
                        <a:pt x="2" y="96"/>
                        <a:pt x="4" y="96"/>
                      </a:cubicBezTo>
                      <a:cubicBezTo>
                        <a:pt x="53" y="100"/>
                        <a:pt x="53" y="100"/>
                        <a:pt x="53" y="100"/>
                      </a:cubicBezTo>
                      <a:cubicBezTo>
                        <a:pt x="51" y="102"/>
                        <a:pt x="51" y="102"/>
                        <a:pt x="51" y="102"/>
                      </a:cubicBezTo>
                      <a:cubicBezTo>
                        <a:pt x="50" y="103"/>
                        <a:pt x="50" y="105"/>
                        <a:pt x="51" y="107"/>
                      </a:cubicBezTo>
                      <a:cubicBezTo>
                        <a:pt x="51" y="108"/>
                        <a:pt x="52" y="109"/>
                        <a:pt x="53" y="111"/>
                      </a:cubicBezTo>
                      <a:cubicBezTo>
                        <a:pt x="41" y="124"/>
                        <a:pt x="41" y="124"/>
                        <a:pt x="41" y="124"/>
                      </a:cubicBezTo>
                      <a:cubicBezTo>
                        <a:pt x="40" y="125"/>
                        <a:pt x="39" y="127"/>
                        <a:pt x="40" y="128"/>
                      </a:cubicBezTo>
                      <a:cubicBezTo>
                        <a:pt x="43" y="134"/>
                        <a:pt x="46" y="138"/>
                        <a:pt x="50" y="143"/>
                      </a:cubicBezTo>
                      <a:cubicBezTo>
                        <a:pt x="54" y="147"/>
                        <a:pt x="59" y="150"/>
                        <a:pt x="64" y="153"/>
                      </a:cubicBezTo>
                      <a:cubicBezTo>
                        <a:pt x="65" y="153"/>
                        <a:pt x="65" y="154"/>
                        <a:pt x="66" y="154"/>
                      </a:cubicBezTo>
                      <a:cubicBezTo>
                        <a:pt x="67" y="154"/>
                        <a:pt x="68" y="153"/>
                        <a:pt x="68" y="153"/>
                      </a:cubicBezTo>
                      <a:cubicBezTo>
                        <a:pt x="71" y="151"/>
                        <a:pt x="74" y="149"/>
                        <a:pt x="77" y="146"/>
                      </a:cubicBezTo>
                      <a:cubicBezTo>
                        <a:pt x="79" y="145"/>
                        <a:pt x="81" y="143"/>
                        <a:pt x="83" y="142"/>
                      </a:cubicBezTo>
                      <a:cubicBezTo>
                        <a:pt x="84" y="142"/>
                        <a:pt x="85" y="143"/>
                        <a:pt x="86" y="144"/>
                      </a:cubicBezTo>
                      <a:cubicBezTo>
                        <a:pt x="87" y="144"/>
                        <a:pt x="88" y="144"/>
                        <a:pt x="88" y="144"/>
                      </a:cubicBezTo>
                      <a:cubicBezTo>
                        <a:pt x="89" y="144"/>
                        <a:pt x="90" y="144"/>
                        <a:pt x="91" y="144"/>
                      </a:cubicBezTo>
                      <a:cubicBezTo>
                        <a:pt x="94" y="141"/>
                        <a:pt x="94" y="141"/>
                        <a:pt x="94" y="141"/>
                      </a:cubicBezTo>
                      <a:cubicBezTo>
                        <a:pt x="95" y="190"/>
                        <a:pt x="95" y="190"/>
                        <a:pt x="95" y="190"/>
                      </a:cubicBezTo>
                      <a:cubicBezTo>
                        <a:pt x="95" y="192"/>
                        <a:pt x="96" y="193"/>
                        <a:pt x="97" y="193"/>
                      </a:cubicBezTo>
                      <a:cubicBezTo>
                        <a:pt x="98" y="194"/>
                        <a:pt x="98" y="194"/>
                        <a:pt x="99" y="194"/>
                      </a:cubicBezTo>
                      <a:cubicBezTo>
                        <a:pt x="100" y="194"/>
                        <a:pt x="101" y="193"/>
                        <a:pt x="102" y="193"/>
                      </a:cubicBezTo>
                      <a:cubicBezTo>
                        <a:pt x="126" y="171"/>
                        <a:pt x="126" y="171"/>
                        <a:pt x="126" y="171"/>
                      </a:cubicBezTo>
                      <a:cubicBezTo>
                        <a:pt x="139" y="158"/>
                        <a:pt x="146" y="142"/>
                        <a:pt x="147" y="124"/>
                      </a:cubicBezTo>
                      <a:cubicBezTo>
                        <a:pt x="147" y="103"/>
                        <a:pt x="147" y="103"/>
                        <a:pt x="147" y="103"/>
                      </a:cubicBezTo>
                      <a:cubicBezTo>
                        <a:pt x="157" y="96"/>
                        <a:pt x="157" y="96"/>
                        <a:pt x="157" y="96"/>
                      </a:cubicBezTo>
                      <a:cubicBezTo>
                        <a:pt x="185" y="76"/>
                        <a:pt x="203" y="45"/>
                        <a:pt x="205" y="11"/>
                      </a:cubicBezTo>
                      <a:cubicBezTo>
                        <a:pt x="205" y="9"/>
                        <a:pt x="205" y="9"/>
                        <a:pt x="205" y="9"/>
                      </a:cubicBezTo>
                      <a:cubicBezTo>
                        <a:pt x="205" y="7"/>
                        <a:pt x="205" y="4"/>
                        <a:pt x="203" y="2"/>
                      </a:cubicBezTo>
                      <a:close/>
                      <a:moveTo>
                        <a:pt x="13" y="89"/>
                      </a:moveTo>
                      <a:cubicBezTo>
                        <a:pt x="31" y="73"/>
                        <a:pt x="31" y="73"/>
                        <a:pt x="31" y="73"/>
                      </a:cubicBezTo>
                      <a:cubicBezTo>
                        <a:pt x="42" y="62"/>
                        <a:pt x="58" y="57"/>
                        <a:pt x="73" y="57"/>
                      </a:cubicBezTo>
                      <a:cubicBezTo>
                        <a:pt x="90" y="58"/>
                        <a:pt x="90" y="58"/>
                        <a:pt x="90" y="58"/>
                      </a:cubicBezTo>
                      <a:cubicBezTo>
                        <a:pt x="60" y="93"/>
                        <a:pt x="60" y="93"/>
                        <a:pt x="60" y="93"/>
                      </a:cubicBezTo>
                      <a:cubicBezTo>
                        <a:pt x="13" y="89"/>
                        <a:pt x="13" y="89"/>
                        <a:pt x="13" y="89"/>
                      </a:cubicBezTo>
                      <a:cubicBezTo>
                        <a:pt x="13" y="89"/>
                        <a:pt x="13" y="89"/>
                        <a:pt x="13" y="89"/>
                      </a:cubicBezTo>
                      <a:close/>
                      <a:moveTo>
                        <a:pt x="72" y="140"/>
                      </a:moveTo>
                      <a:cubicBezTo>
                        <a:pt x="70" y="142"/>
                        <a:pt x="68" y="144"/>
                        <a:pt x="66" y="145"/>
                      </a:cubicBezTo>
                      <a:cubicBezTo>
                        <a:pt x="62" y="143"/>
                        <a:pt x="58" y="140"/>
                        <a:pt x="56" y="137"/>
                      </a:cubicBezTo>
                      <a:cubicBezTo>
                        <a:pt x="53" y="134"/>
                        <a:pt x="50" y="131"/>
                        <a:pt x="48" y="127"/>
                      </a:cubicBezTo>
                      <a:cubicBezTo>
                        <a:pt x="57" y="118"/>
                        <a:pt x="57" y="118"/>
                        <a:pt x="57" y="118"/>
                      </a:cubicBezTo>
                      <a:cubicBezTo>
                        <a:pt x="60" y="121"/>
                        <a:pt x="62" y="124"/>
                        <a:pt x="65" y="127"/>
                      </a:cubicBezTo>
                      <a:cubicBezTo>
                        <a:pt x="65" y="127"/>
                        <a:pt x="65" y="127"/>
                        <a:pt x="65" y="127"/>
                      </a:cubicBezTo>
                      <a:cubicBezTo>
                        <a:pt x="65" y="127"/>
                        <a:pt x="65" y="127"/>
                        <a:pt x="65" y="127"/>
                      </a:cubicBezTo>
                      <a:cubicBezTo>
                        <a:pt x="66" y="127"/>
                        <a:pt x="66" y="127"/>
                        <a:pt x="66" y="127"/>
                      </a:cubicBezTo>
                      <a:cubicBezTo>
                        <a:pt x="69" y="131"/>
                        <a:pt x="72" y="134"/>
                        <a:pt x="76" y="137"/>
                      </a:cubicBezTo>
                      <a:cubicBezTo>
                        <a:pt x="75" y="138"/>
                        <a:pt x="73" y="139"/>
                        <a:pt x="72" y="140"/>
                      </a:cubicBezTo>
                      <a:close/>
                      <a:moveTo>
                        <a:pt x="139" y="124"/>
                      </a:moveTo>
                      <a:cubicBezTo>
                        <a:pt x="138" y="140"/>
                        <a:pt x="132" y="154"/>
                        <a:pt x="120" y="165"/>
                      </a:cubicBezTo>
                      <a:cubicBezTo>
                        <a:pt x="103" y="181"/>
                        <a:pt x="103" y="181"/>
                        <a:pt x="103" y="181"/>
                      </a:cubicBezTo>
                      <a:cubicBezTo>
                        <a:pt x="101" y="136"/>
                        <a:pt x="101" y="136"/>
                        <a:pt x="101" y="136"/>
                      </a:cubicBezTo>
                      <a:cubicBezTo>
                        <a:pt x="139" y="109"/>
                        <a:pt x="139" y="109"/>
                        <a:pt x="139" y="109"/>
                      </a:cubicBezTo>
                      <a:cubicBezTo>
                        <a:pt x="139" y="124"/>
                        <a:pt x="139" y="124"/>
                        <a:pt x="139" y="124"/>
                      </a:cubicBezTo>
                      <a:cubicBezTo>
                        <a:pt x="139" y="124"/>
                        <a:pt x="139" y="124"/>
                        <a:pt x="139" y="124"/>
                      </a:cubicBezTo>
                      <a:close/>
                      <a:moveTo>
                        <a:pt x="197" y="11"/>
                      </a:moveTo>
                      <a:cubicBezTo>
                        <a:pt x="195" y="42"/>
                        <a:pt x="178" y="71"/>
                        <a:pt x="152" y="90"/>
                      </a:cubicBezTo>
                      <a:cubicBezTo>
                        <a:pt x="88" y="136"/>
                        <a:pt x="88" y="136"/>
                        <a:pt x="88" y="136"/>
                      </a:cubicBezTo>
                      <a:cubicBezTo>
                        <a:pt x="83" y="133"/>
                        <a:pt x="78" y="129"/>
                        <a:pt x="74" y="125"/>
                      </a:cubicBezTo>
                      <a:cubicBezTo>
                        <a:pt x="96" y="105"/>
                        <a:pt x="96" y="105"/>
                        <a:pt x="96" y="105"/>
                      </a:cubicBezTo>
                      <a:cubicBezTo>
                        <a:pt x="97" y="103"/>
                        <a:pt x="97" y="101"/>
                        <a:pt x="96" y="99"/>
                      </a:cubicBezTo>
                      <a:cubicBezTo>
                        <a:pt x="94" y="98"/>
                        <a:pt x="92" y="98"/>
                        <a:pt x="90" y="99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5" y="115"/>
                        <a:pt x="62" y="110"/>
                        <a:pt x="59" y="105"/>
                      </a:cubicBezTo>
                      <a:cubicBezTo>
                        <a:pt x="112" y="45"/>
                        <a:pt x="112" y="45"/>
                        <a:pt x="112" y="45"/>
                      </a:cubicBezTo>
                      <a:cubicBezTo>
                        <a:pt x="132" y="22"/>
                        <a:pt x="161" y="9"/>
                        <a:pt x="192" y="8"/>
                      </a:cubicBezTo>
                      <a:cubicBezTo>
                        <a:pt x="196" y="7"/>
                        <a:pt x="196" y="7"/>
                        <a:pt x="196" y="7"/>
                      </a:cubicBezTo>
                      <a:cubicBezTo>
                        <a:pt x="197" y="7"/>
                        <a:pt x="197" y="8"/>
                        <a:pt x="197" y="8"/>
                      </a:cubicBezTo>
                      <a:cubicBezTo>
                        <a:pt x="197" y="8"/>
                        <a:pt x="197" y="8"/>
                        <a:pt x="197" y="9"/>
                      </a:cubicBezTo>
                      <a:cubicBezTo>
                        <a:pt x="197" y="11"/>
                        <a:pt x="197" y="11"/>
                        <a:pt x="197" y="11"/>
                      </a:cubicBezTo>
                      <a:cubicBezTo>
                        <a:pt x="197" y="11"/>
                        <a:pt x="197" y="11"/>
                        <a:pt x="197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02" name="Freeform 15">
                <a:extLst>
                  <a:ext uri="{FF2B5EF4-FFF2-40B4-BE49-F238E27FC236}">
                    <a16:creationId xmlns:a16="http://schemas.microsoft.com/office/drawing/2014/main" id="{EEC9E2D1-449D-91DB-6853-948EAFB2F3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39404" y="1924551"/>
                <a:ext cx="343206" cy="308469"/>
              </a:xfrm>
              <a:custGeom>
                <a:avLst/>
                <a:gdLst>
                  <a:gd name="T0" fmla="*/ 153 w 209"/>
                  <a:gd name="T1" fmla="*/ 31 h 188"/>
                  <a:gd name="T2" fmla="*/ 136 w 209"/>
                  <a:gd name="T3" fmla="*/ 0 h 188"/>
                  <a:gd name="T4" fmla="*/ 55 w 209"/>
                  <a:gd name="T5" fmla="*/ 17 h 188"/>
                  <a:gd name="T6" fmla="*/ 10 w 209"/>
                  <a:gd name="T7" fmla="*/ 31 h 188"/>
                  <a:gd name="T8" fmla="*/ 0 w 209"/>
                  <a:gd name="T9" fmla="*/ 119 h 188"/>
                  <a:gd name="T10" fmla="*/ 7 w 209"/>
                  <a:gd name="T11" fmla="*/ 178 h 188"/>
                  <a:gd name="T12" fmla="*/ 191 w 209"/>
                  <a:gd name="T13" fmla="*/ 188 h 188"/>
                  <a:gd name="T14" fmla="*/ 202 w 209"/>
                  <a:gd name="T15" fmla="*/ 129 h 188"/>
                  <a:gd name="T16" fmla="*/ 209 w 209"/>
                  <a:gd name="T17" fmla="*/ 42 h 188"/>
                  <a:gd name="T18" fmla="*/ 62 w 209"/>
                  <a:gd name="T19" fmla="*/ 17 h 188"/>
                  <a:gd name="T20" fmla="*/ 136 w 209"/>
                  <a:gd name="T21" fmla="*/ 7 h 188"/>
                  <a:gd name="T22" fmla="*/ 146 w 209"/>
                  <a:gd name="T23" fmla="*/ 31 h 188"/>
                  <a:gd name="T24" fmla="*/ 139 w 209"/>
                  <a:gd name="T25" fmla="*/ 17 h 188"/>
                  <a:gd name="T26" fmla="*/ 73 w 209"/>
                  <a:gd name="T27" fmla="*/ 14 h 188"/>
                  <a:gd name="T28" fmla="*/ 69 w 209"/>
                  <a:gd name="T29" fmla="*/ 31 h 188"/>
                  <a:gd name="T30" fmla="*/ 62 w 209"/>
                  <a:gd name="T31" fmla="*/ 17 h 188"/>
                  <a:gd name="T32" fmla="*/ 76 w 209"/>
                  <a:gd name="T33" fmla="*/ 31 h 188"/>
                  <a:gd name="T34" fmla="*/ 132 w 209"/>
                  <a:gd name="T35" fmla="*/ 21 h 188"/>
                  <a:gd name="T36" fmla="*/ 195 w 209"/>
                  <a:gd name="T37" fmla="*/ 178 h 188"/>
                  <a:gd name="T38" fmla="*/ 17 w 209"/>
                  <a:gd name="T39" fmla="*/ 181 h 188"/>
                  <a:gd name="T40" fmla="*/ 13 w 209"/>
                  <a:gd name="T41" fmla="*/ 130 h 188"/>
                  <a:gd name="T42" fmla="*/ 90 w 209"/>
                  <a:gd name="T43" fmla="*/ 150 h 188"/>
                  <a:gd name="T44" fmla="*/ 108 w 209"/>
                  <a:gd name="T45" fmla="*/ 160 h 188"/>
                  <a:gd name="T46" fmla="*/ 118 w 209"/>
                  <a:gd name="T47" fmla="*/ 141 h 188"/>
                  <a:gd name="T48" fmla="*/ 195 w 209"/>
                  <a:gd name="T49" fmla="*/ 178 h 188"/>
                  <a:gd name="T50" fmla="*/ 108 w 209"/>
                  <a:gd name="T51" fmla="*/ 153 h 188"/>
                  <a:gd name="T52" fmla="*/ 97 w 209"/>
                  <a:gd name="T53" fmla="*/ 150 h 188"/>
                  <a:gd name="T54" fmla="*/ 101 w 209"/>
                  <a:gd name="T55" fmla="*/ 125 h 188"/>
                  <a:gd name="T56" fmla="*/ 111 w 209"/>
                  <a:gd name="T57" fmla="*/ 129 h 188"/>
                  <a:gd name="T58" fmla="*/ 202 w 209"/>
                  <a:gd name="T59" fmla="*/ 119 h 188"/>
                  <a:gd name="T60" fmla="*/ 198 w 209"/>
                  <a:gd name="T61" fmla="*/ 123 h 188"/>
                  <a:gd name="T62" fmla="*/ 118 w 209"/>
                  <a:gd name="T63" fmla="*/ 129 h 188"/>
                  <a:gd name="T64" fmla="*/ 101 w 209"/>
                  <a:gd name="T65" fmla="*/ 118 h 188"/>
                  <a:gd name="T66" fmla="*/ 90 w 209"/>
                  <a:gd name="T67" fmla="*/ 134 h 188"/>
                  <a:gd name="T68" fmla="*/ 7 w 209"/>
                  <a:gd name="T69" fmla="*/ 119 h 188"/>
                  <a:gd name="T70" fmla="*/ 10 w 209"/>
                  <a:gd name="T71" fmla="*/ 38 h 188"/>
                  <a:gd name="T72" fmla="*/ 202 w 209"/>
                  <a:gd name="T73" fmla="*/ 42 h 188"/>
                  <a:gd name="T74" fmla="*/ 202 w 209"/>
                  <a:gd name="T75" fmla="*/ 119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9" h="188">
                    <a:moveTo>
                      <a:pt x="198" y="31"/>
                    </a:moveTo>
                    <a:cubicBezTo>
                      <a:pt x="153" y="31"/>
                      <a:pt x="153" y="31"/>
                      <a:pt x="153" y="31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53" y="8"/>
                      <a:pt x="145" y="0"/>
                      <a:pt x="136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3" y="0"/>
                      <a:pt x="55" y="8"/>
                      <a:pt x="55" y="17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4" y="31"/>
                      <a:pt x="0" y="36"/>
                      <a:pt x="0" y="4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4"/>
                      <a:pt x="2" y="128"/>
                      <a:pt x="7" y="129"/>
                    </a:cubicBezTo>
                    <a:cubicBezTo>
                      <a:pt x="7" y="178"/>
                      <a:pt x="7" y="178"/>
                      <a:pt x="7" y="178"/>
                    </a:cubicBezTo>
                    <a:cubicBezTo>
                      <a:pt x="7" y="183"/>
                      <a:pt x="11" y="188"/>
                      <a:pt x="17" y="188"/>
                    </a:cubicBezTo>
                    <a:cubicBezTo>
                      <a:pt x="191" y="188"/>
                      <a:pt x="191" y="188"/>
                      <a:pt x="191" y="188"/>
                    </a:cubicBezTo>
                    <a:cubicBezTo>
                      <a:pt x="197" y="188"/>
                      <a:pt x="202" y="183"/>
                      <a:pt x="202" y="178"/>
                    </a:cubicBezTo>
                    <a:cubicBezTo>
                      <a:pt x="202" y="129"/>
                      <a:pt x="202" y="129"/>
                      <a:pt x="202" y="129"/>
                    </a:cubicBezTo>
                    <a:cubicBezTo>
                      <a:pt x="206" y="128"/>
                      <a:pt x="209" y="124"/>
                      <a:pt x="209" y="119"/>
                    </a:cubicBezTo>
                    <a:cubicBezTo>
                      <a:pt x="209" y="42"/>
                      <a:pt x="209" y="42"/>
                      <a:pt x="209" y="42"/>
                    </a:cubicBezTo>
                    <a:cubicBezTo>
                      <a:pt x="209" y="36"/>
                      <a:pt x="204" y="31"/>
                      <a:pt x="198" y="31"/>
                    </a:cubicBezTo>
                    <a:close/>
                    <a:moveTo>
                      <a:pt x="62" y="17"/>
                    </a:moveTo>
                    <a:cubicBezTo>
                      <a:pt x="62" y="11"/>
                      <a:pt x="67" y="7"/>
                      <a:pt x="73" y="7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41" y="7"/>
                      <a:pt x="146" y="11"/>
                      <a:pt x="146" y="17"/>
                    </a:cubicBezTo>
                    <a:cubicBezTo>
                      <a:pt x="146" y="31"/>
                      <a:pt x="146" y="31"/>
                      <a:pt x="146" y="31"/>
                    </a:cubicBezTo>
                    <a:cubicBezTo>
                      <a:pt x="139" y="31"/>
                      <a:pt x="139" y="31"/>
                      <a:pt x="139" y="31"/>
                    </a:cubicBezTo>
                    <a:cubicBezTo>
                      <a:pt x="139" y="17"/>
                      <a:pt x="139" y="17"/>
                      <a:pt x="139" y="17"/>
                    </a:cubicBezTo>
                    <a:cubicBezTo>
                      <a:pt x="139" y="15"/>
                      <a:pt x="138" y="14"/>
                      <a:pt x="136" y="1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1" y="14"/>
                      <a:pt x="69" y="15"/>
                      <a:pt x="69" y="17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2" y="31"/>
                      <a:pt x="62" y="31"/>
                      <a:pt x="62" y="31"/>
                    </a:cubicBezTo>
                    <a:lnTo>
                      <a:pt x="62" y="17"/>
                    </a:lnTo>
                    <a:close/>
                    <a:moveTo>
                      <a:pt x="132" y="31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132" y="21"/>
                      <a:pt x="132" y="21"/>
                      <a:pt x="132" y="21"/>
                    </a:cubicBezTo>
                    <a:lnTo>
                      <a:pt x="132" y="31"/>
                    </a:lnTo>
                    <a:close/>
                    <a:moveTo>
                      <a:pt x="195" y="178"/>
                    </a:moveTo>
                    <a:cubicBezTo>
                      <a:pt x="195" y="180"/>
                      <a:pt x="193" y="181"/>
                      <a:pt x="191" y="181"/>
                    </a:cubicBezTo>
                    <a:cubicBezTo>
                      <a:pt x="17" y="181"/>
                      <a:pt x="17" y="181"/>
                      <a:pt x="17" y="181"/>
                    </a:cubicBezTo>
                    <a:cubicBezTo>
                      <a:pt x="15" y="181"/>
                      <a:pt x="13" y="180"/>
                      <a:pt x="13" y="178"/>
                    </a:cubicBezTo>
                    <a:cubicBezTo>
                      <a:pt x="13" y="130"/>
                      <a:pt x="13" y="130"/>
                      <a:pt x="13" y="130"/>
                    </a:cubicBezTo>
                    <a:cubicBezTo>
                      <a:pt x="90" y="141"/>
                      <a:pt x="90" y="141"/>
                      <a:pt x="90" y="141"/>
                    </a:cubicBezTo>
                    <a:cubicBezTo>
                      <a:pt x="90" y="150"/>
                      <a:pt x="90" y="150"/>
                      <a:pt x="90" y="150"/>
                    </a:cubicBezTo>
                    <a:cubicBezTo>
                      <a:pt x="90" y="156"/>
                      <a:pt x="95" y="160"/>
                      <a:pt x="101" y="160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13" y="160"/>
                      <a:pt x="118" y="156"/>
                      <a:pt x="118" y="150"/>
                    </a:cubicBezTo>
                    <a:cubicBezTo>
                      <a:pt x="118" y="141"/>
                      <a:pt x="118" y="141"/>
                      <a:pt x="118" y="141"/>
                    </a:cubicBezTo>
                    <a:cubicBezTo>
                      <a:pt x="195" y="130"/>
                      <a:pt x="195" y="130"/>
                      <a:pt x="195" y="130"/>
                    </a:cubicBezTo>
                    <a:lnTo>
                      <a:pt x="195" y="178"/>
                    </a:lnTo>
                    <a:close/>
                    <a:moveTo>
                      <a:pt x="111" y="150"/>
                    </a:moveTo>
                    <a:cubicBezTo>
                      <a:pt x="111" y="152"/>
                      <a:pt x="110" y="153"/>
                      <a:pt x="108" y="153"/>
                    </a:cubicBezTo>
                    <a:cubicBezTo>
                      <a:pt x="101" y="153"/>
                      <a:pt x="101" y="153"/>
                      <a:pt x="101" y="153"/>
                    </a:cubicBezTo>
                    <a:cubicBezTo>
                      <a:pt x="99" y="153"/>
                      <a:pt x="97" y="152"/>
                      <a:pt x="97" y="150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7" y="127"/>
                      <a:pt x="99" y="125"/>
                      <a:pt x="101" y="125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10" y="125"/>
                      <a:pt x="111" y="127"/>
                      <a:pt x="111" y="129"/>
                    </a:cubicBezTo>
                    <a:lnTo>
                      <a:pt x="111" y="150"/>
                    </a:lnTo>
                    <a:close/>
                    <a:moveTo>
                      <a:pt x="202" y="119"/>
                    </a:moveTo>
                    <a:cubicBezTo>
                      <a:pt x="202" y="121"/>
                      <a:pt x="201" y="122"/>
                      <a:pt x="199" y="123"/>
                    </a:cubicBezTo>
                    <a:cubicBezTo>
                      <a:pt x="198" y="123"/>
                      <a:pt x="198" y="123"/>
                      <a:pt x="198" y="123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29"/>
                      <a:pt x="118" y="129"/>
                      <a:pt x="118" y="129"/>
                    </a:cubicBezTo>
                    <a:cubicBezTo>
                      <a:pt x="118" y="123"/>
                      <a:pt x="113" y="118"/>
                      <a:pt x="108" y="118"/>
                    </a:cubicBezTo>
                    <a:cubicBezTo>
                      <a:pt x="101" y="118"/>
                      <a:pt x="101" y="118"/>
                      <a:pt x="101" y="118"/>
                    </a:cubicBezTo>
                    <a:cubicBezTo>
                      <a:pt x="95" y="118"/>
                      <a:pt x="90" y="123"/>
                      <a:pt x="90" y="129"/>
                    </a:cubicBezTo>
                    <a:cubicBezTo>
                      <a:pt x="90" y="134"/>
                      <a:pt x="90" y="134"/>
                      <a:pt x="90" y="134"/>
                    </a:cubicBezTo>
                    <a:cubicBezTo>
                      <a:pt x="10" y="123"/>
                      <a:pt x="10" y="123"/>
                      <a:pt x="10" y="123"/>
                    </a:cubicBezTo>
                    <a:cubicBezTo>
                      <a:pt x="8" y="122"/>
                      <a:pt x="6" y="121"/>
                      <a:pt x="7" y="11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0"/>
                      <a:pt x="8" y="38"/>
                      <a:pt x="10" y="38"/>
                    </a:cubicBezTo>
                    <a:cubicBezTo>
                      <a:pt x="198" y="38"/>
                      <a:pt x="198" y="38"/>
                      <a:pt x="198" y="38"/>
                    </a:cubicBezTo>
                    <a:cubicBezTo>
                      <a:pt x="200" y="38"/>
                      <a:pt x="202" y="40"/>
                      <a:pt x="202" y="42"/>
                    </a:cubicBezTo>
                    <a:lnTo>
                      <a:pt x="202" y="119"/>
                    </a:lnTo>
                    <a:close/>
                    <a:moveTo>
                      <a:pt x="202" y="119"/>
                    </a:moveTo>
                    <a:cubicBezTo>
                      <a:pt x="202" y="119"/>
                      <a:pt x="202" y="119"/>
                      <a:pt x="202" y="11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98BB92FE-BE55-9F09-DC79-8C79988A79F5}"/>
                  </a:ext>
                </a:extLst>
              </p:cNvPr>
              <p:cNvGrpSpPr/>
              <p:nvPr/>
            </p:nvGrpSpPr>
            <p:grpSpPr>
              <a:xfrm>
                <a:off x="4527593" y="3075055"/>
                <a:ext cx="365438" cy="351543"/>
                <a:chOff x="4527593" y="3075055"/>
                <a:chExt cx="365438" cy="351543"/>
              </a:xfrm>
            </p:grpSpPr>
            <p:sp>
              <p:nvSpPr>
                <p:cNvPr id="204" name="Freeform 16">
                  <a:extLst>
                    <a:ext uri="{FF2B5EF4-FFF2-40B4-BE49-F238E27FC236}">
                      <a16:creationId xmlns:a16="http://schemas.microsoft.com/office/drawing/2014/main" id="{8C6F2CD9-1C0A-0D5D-91A4-D1F187A4B0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7593" y="3189689"/>
                  <a:ext cx="316111" cy="157708"/>
                </a:xfrm>
                <a:custGeom>
                  <a:avLst/>
                  <a:gdLst>
                    <a:gd name="T0" fmla="*/ 189 w 192"/>
                    <a:gd name="T1" fmla="*/ 18 h 96"/>
                    <a:gd name="T2" fmla="*/ 192 w 192"/>
                    <a:gd name="T3" fmla="*/ 15 h 96"/>
                    <a:gd name="T4" fmla="*/ 192 w 192"/>
                    <a:gd name="T5" fmla="*/ 15 h 96"/>
                    <a:gd name="T6" fmla="*/ 192 w 192"/>
                    <a:gd name="T7" fmla="*/ 4 h 96"/>
                    <a:gd name="T8" fmla="*/ 189 w 192"/>
                    <a:gd name="T9" fmla="*/ 0 h 96"/>
                    <a:gd name="T10" fmla="*/ 189 w 192"/>
                    <a:gd name="T11" fmla="*/ 0 h 96"/>
                    <a:gd name="T12" fmla="*/ 3 w 192"/>
                    <a:gd name="T13" fmla="*/ 0 h 96"/>
                    <a:gd name="T14" fmla="*/ 0 w 192"/>
                    <a:gd name="T15" fmla="*/ 4 h 96"/>
                    <a:gd name="T16" fmla="*/ 0 w 192"/>
                    <a:gd name="T17" fmla="*/ 4 h 96"/>
                    <a:gd name="T18" fmla="*/ 0 w 192"/>
                    <a:gd name="T19" fmla="*/ 93 h 96"/>
                    <a:gd name="T20" fmla="*/ 3 w 192"/>
                    <a:gd name="T21" fmla="*/ 96 h 96"/>
                    <a:gd name="T22" fmla="*/ 3 w 192"/>
                    <a:gd name="T23" fmla="*/ 96 h 96"/>
                    <a:gd name="T24" fmla="*/ 129 w 192"/>
                    <a:gd name="T25" fmla="*/ 96 h 96"/>
                    <a:gd name="T26" fmla="*/ 133 w 192"/>
                    <a:gd name="T27" fmla="*/ 93 h 96"/>
                    <a:gd name="T28" fmla="*/ 129 w 192"/>
                    <a:gd name="T29" fmla="*/ 89 h 96"/>
                    <a:gd name="T30" fmla="*/ 7 w 192"/>
                    <a:gd name="T31" fmla="*/ 89 h 96"/>
                    <a:gd name="T32" fmla="*/ 7 w 192"/>
                    <a:gd name="T33" fmla="*/ 7 h 96"/>
                    <a:gd name="T34" fmla="*/ 186 w 192"/>
                    <a:gd name="T35" fmla="*/ 7 h 96"/>
                    <a:gd name="T36" fmla="*/ 186 w 192"/>
                    <a:gd name="T37" fmla="*/ 15 h 96"/>
                    <a:gd name="T38" fmla="*/ 189 w 192"/>
                    <a:gd name="T39" fmla="*/ 18 h 96"/>
                    <a:gd name="T40" fmla="*/ 189 w 192"/>
                    <a:gd name="T41" fmla="*/ 1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2" h="96">
                      <a:moveTo>
                        <a:pt x="189" y="18"/>
                      </a:moveTo>
                      <a:cubicBezTo>
                        <a:pt x="191" y="18"/>
                        <a:pt x="192" y="16"/>
                        <a:pt x="192" y="15"/>
                      </a:cubicBezTo>
                      <a:cubicBezTo>
                        <a:pt x="192" y="15"/>
                        <a:pt x="192" y="15"/>
                        <a:pt x="192" y="15"/>
                      </a:cubicBezTo>
                      <a:cubicBezTo>
                        <a:pt x="192" y="4"/>
                        <a:pt x="192" y="4"/>
                        <a:pt x="192" y="4"/>
                      </a:cubicBezTo>
                      <a:cubicBezTo>
                        <a:pt x="192" y="2"/>
                        <a:pt x="191" y="0"/>
                        <a:pt x="189" y="0"/>
                      </a:cubicBezTo>
                      <a:cubicBezTo>
                        <a:pt x="189" y="0"/>
                        <a:pt x="189" y="0"/>
                        <a:pt x="189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3"/>
                        <a:pt x="0" y="93"/>
                        <a:pt x="0" y="93"/>
                      </a:cubicBezTo>
                      <a:cubicBezTo>
                        <a:pt x="0" y="94"/>
                        <a:pt x="2" y="96"/>
                        <a:pt x="3" y="96"/>
                      </a:cubicBezTo>
                      <a:cubicBezTo>
                        <a:pt x="3" y="96"/>
                        <a:pt x="3" y="96"/>
                        <a:pt x="3" y="96"/>
                      </a:cubicBezTo>
                      <a:cubicBezTo>
                        <a:pt x="129" y="96"/>
                        <a:pt x="129" y="96"/>
                        <a:pt x="129" y="96"/>
                      </a:cubicBezTo>
                      <a:cubicBezTo>
                        <a:pt x="131" y="96"/>
                        <a:pt x="133" y="94"/>
                        <a:pt x="133" y="93"/>
                      </a:cubicBezTo>
                      <a:cubicBezTo>
                        <a:pt x="133" y="91"/>
                        <a:pt x="131" y="89"/>
                        <a:pt x="129" y="89"/>
                      </a:cubicBezTo>
                      <a:cubicBezTo>
                        <a:pt x="7" y="89"/>
                        <a:pt x="7" y="89"/>
                        <a:pt x="7" y="89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186" y="7"/>
                        <a:pt x="186" y="7"/>
                        <a:pt x="186" y="7"/>
                      </a:cubicBezTo>
                      <a:cubicBezTo>
                        <a:pt x="186" y="15"/>
                        <a:pt x="186" y="15"/>
                        <a:pt x="186" y="15"/>
                      </a:cubicBezTo>
                      <a:cubicBezTo>
                        <a:pt x="186" y="16"/>
                        <a:pt x="187" y="18"/>
                        <a:pt x="189" y="18"/>
                      </a:cubicBezTo>
                      <a:cubicBezTo>
                        <a:pt x="189" y="18"/>
                        <a:pt x="189" y="18"/>
                        <a:pt x="189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17">
                  <a:extLst>
                    <a:ext uri="{FF2B5EF4-FFF2-40B4-BE49-F238E27FC236}">
                      <a16:creationId xmlns:a16="http://schemas.microsoft.com/office/drawing/2014/main" id="{5DDBEA44-C319-71C1-1B94-21635C4BD5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9404" y="3111182"/>
                  <a:ext cx="268173" cy="65306"/>
                </a:xfrm>
                <a:custGeom>
                  <a:avLst/>
                  <a:gdLst>
                    <a:gd name="T0" fmla="*/ 10 w 163"/>
                    <a:gd name="T1" fmla="*/ 1 h 40"/>
                    <a:gd name="T2" fmla="*/ 8 w 163"/>
                    <a:gd name="T3" fmla="*/ 3 h 40"/>
                    <a:gd name="T4" fmla="*/ 1 w 163"/>
                    <a:gd name="T5" fmla="*/ 36 h 40"/>
                    <a:gd name="T6" fmla="*/ 3 w 163"/>
                    <a:gd name="T7" fmla="*/ 40 h 40"/>
                    <a:gd name="T8" fmla="*/ 7 w 163"/>
                    <a:gd name="T9" fmla="*/ 37 h 40"/>
                    <a:gd name="T10" fmla="*/ 7 w 163"/>
                    <a:gd name="T11" fmla="*/ 37 h 40"/>
                    <a:gd name="T12" fmla="*/ 14 w 163"/>
                    <a:gd name="T13" fmla="*/ 7 h 40"/>
                    <a:gd name="T14" fmla="*/ 159 w 163"/>
                    <a:gd name="T15" fmla="*/ 40 h 40"/>
                    <a:gd name="T16" fmla="*/ 160 w 163"/>
                    <a:gd name="T17" fmla="*/ 40 h 40"/>
                    <a:gd name="T18" fmla="*/ 163 w 163"/>
                    <a:gd name="T19" fmla="*/ 37 h 40"/>
                    <a:gd name="T20" fmla="*/ 160 w 163"/>
                    <a:gd name="T21" fmla="*/ 34 h 40"/>
                    <a:gd name="T22" fmla="*/ 12 w 163"/>
                    <a:gd name="T23" fmla="*/ 0 h 40"/>
                    <a:gd name="T24" fmla="*/ 10 w 163"/>
                    <a:gd name="T25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3" h="40">
                      <a:moveTo>
                        <a:pt x="10" y="1"/>
                      </a:moveTo>
                      <a:cubicBezTo>
                        <a:pt x="9" y="1"/>
                        <a:pt x="8" y="2"/>
                        <a:pt x="8" y="3"/>
                      </a:cubicBezTo>
                      <a:cubicBezTo>
                        <a:pt x="1" y="36"/>
                        <a:pt x="1" y="36"/>
                        <a:pt x="1" y="36"/>
                      </a:cubicBezTo>
                      <a:cubicBezTo>
                        <a:pt x="0" y="38"/>
                        <a:pt x="2" y="40"/>
                        <a:pt x="3" y="40"/>
                      </a:cubicBezTo>
                      <a:cubicBezTo>
                        <a:pt x="5" y="40"/>
                        <a:pt x="7" y="39"/>
                        <a:pt x="7" y="37"/>
                      </a:cubicBezTo>
                      <a:cubicBezTo>
                        <a:pt x="7" y="37"/>
                        <a:pt x="7" y="37"/>
                        <a:pt x="7" y="3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59" y="40"/>
                        <a:pt x="159" y="40"/>
                        <a:pt x="159" y="40"/>
                      </a:cubicBezTo>
                      <a:cubicBezTo>
                        <a:pt x="159" y="40"/>
                        <a:pt x="159" y="40"/>
                        <a:pt x="160" y="40"/>
                      </a:cubicBezTo>
                      <a:cubicBezTo>
                        <a:pt x="161" y="40"/>
                        <a:pt x="163" y="39"/>
                        <a:pt x="163" y="37"/>
                      </a:cubicBezTo>
                      <a:cubicBezTo>
                        <a:pt x="163" y="35"/>
                        <a:pt x="162" y="34"/>
                        <a:pt x="160" y="34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0" y="0"/>
                        <a:pt x="1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18">
                  <a:extLst>
                    <a:ext uri="{FF2B5EF4-FFF2-40B4-BE49-F238E27FC236}">
                      <a16:creationId xmlns:a16="http://schemas.microsoft.com/office/drawing/2014/main" id="{28FCD172-B386-F76E-EC01-B21601ADF5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6794" y="3075055"/>
                  <a:ext cx="170908" cy="72254"/>
                </a:xfrm>
                <a:custGeom>
                  <a:avLst/>
                  <a:gdLst>
                    <a:gd name="T0" fmla="*/ 7 w 104"/>
                    <a:gd name="T1" fmla="*/ 19 h 44"/>
                    <a:gd name="T2" fmla="*/ 13 w 104"/>
                    <a:gd name="T3" fmla="*/ 7 h 44"/>
                    <a:gd name="T4" fmla="*/ 99 w 104"/>
                    <a:gd name="T5" fmla="*/ 43 h 44"/>
                    <a:gd name="T6" fmla="*/ 103 w 104"/>
                    <a:gd name="T7" fmla="*/ 41 h 44"/>
                    <a:gd name="T8" fmla="*/ 101 w 104"/>
                    <a:gd name="T9" fmla="*/ 37 h 44"/>
                    <a:gd name="T10" fmla="*/ 12 w 104"/>
                    <a:gd name="T11" fmla="*/ 0 h 44"/>
                    <a:gd name="T12" fmla="*/ 8 w 104"/>
                    <a:gd name="T13" fmla="*/ 2 h 44"/>
                    <a:gd name="T14" fmla="*/ 1 w 104"/>
                    <a:gd name="T15" fmla="*/ 17 h 44"/>
                    <a:gd name="T16" fmla="*/ 2 w 104"/>
                    <a:gd name="T17" fmla="*/ 21 h 44"/>
                    <a:gd name="T18" fmla="*/ 6 w 104"/>
                    <a:gd name="T19" fmla="*/ 20 h 44"/>
                    <a:gd name="T20" fmla="*/ 7 w 104"/>
                    <a:gd name="T21" fmla="*/ 19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44">
                      <a:moveTo>
                        <a:pt x="7" y="19"/>
                      </a:move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99" y="43"/>
                        <a:pt x="99" y="43"/>
                        <a:pt x="99" y="43"/>
                      </a:cubicBezTo>
                      <a:cubicBezTo>
                        <a:pt x="100" y="44"/>
                        <a:pt x="102" y="43"/>
                        <a:pt x="103" y="41"/>
                      </a:cubicBezTo>
                      <a:cubicBezTo>
                        <a:pt x="104" y="40"/>
                        <a:pt x="103" y="38"/>
                        <a:pt x="101" y="37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9" y="0"/>
                        <a:pt x="8" y="2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1" y="20"/>
                        <a:pt x="2" y="21"/>
                      </a:cubicBezTo>
                      <a:cubicBezTo>
                        <a:pt x="4" y="22"/>
                        <a:pt x="6" y="21"/>
                        <a:pt x="6" y="20"/>
                      </a:cubicBezTo>
                      <a:cubicBezTo>
                        <a:pt x="6" y="20"/>
                        <a:pt x="6" y="20"/>
                        <a:pt x="7" y="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19">
                  <a:extLst>
                    <a:ext uri="{FF2B5EF4-FFF2-40B4-BE49-F238E27FC236}">
                      <a16:creationId xmlns:a16="http://schemas.microsoft.com/office/drawing/2014/main" id="{8B588405-318F-1E89-28F2-30B5637D77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512" y="3214700"/>
                  <a:ext cx="59054" cy="11116"/>
                </a:xfrm>
                <a:custGeom>
                  <a:avLst/>
                  <a:gdLst>
                    <a:gd name="T0" fmla="*/ 36 w 36"/>
                    <a:gd name="T1" fmla="*/ 3 h 7"/>
                    <a:gd name="T2" fmla="*/ 32 w 36"/>
                    <a:gd name="T3" fmla="*/ 0 h 7"/>
                    <a:gd name="T4" fmla="*/ 3 w 36"/>
                    <a:gd name="T5" fmla="*/ 0 h 7"/>
                    <a:gd name="T6" fmla="*/ 0 w 36"/>
                    <a:gd name="T7" fmla="*/ 3 h 7"/>
                    <a:gd name="T8" fmla="*/ 3 w 36"/>
                    <a:gd name="T9" fmla="*/ 7 h 7"/>
                    <a:gd name="T10" fmla="*/ 3 w 36"/>
                    <a:gd name="T11" fmla="*/ 7 h 7"/>
                    <a:gd name="T12" fmla="*/ 32 w 36"/>
                    <a:gd name="T13" fmla="*/ 7 h 7"/>
                    <a:gd name="T14" fmla="*/ 36 w 36"/>
                    <a:gd name="T1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7">
                      <a:moveTo>
                        <a:pt x="36" y="3"/>
                      </a:move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4" y="7"/>
                        <a:pt x="36" y="5"/>
                        <a:pt x="36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8" name="Freeform 20">
                  <a:extLst>
                    <a:ext uri="{FF2B5EF4-FFF2-40B4-BE49-F238E27FC236}">
                      <a16:creationId xmlns:a16="http://schemas.microsoft.com/office/drawing/2014/main" id="{6EA2B671-26F6-9ECF-9BC6-BA134627175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26247" y="3214700"/>
                  <a:ext cx="106991" cy="108381"/>
                </a:xfrm>
                <a:custGeom>
                  <a:avLst/>
                  <a:gdLst>
                    <a:gd name="T0" fmla="*/ 32 w 65"/>
                    <a:gd name="T1" fmla="*/ 66 h 66"/>
                    <a:gd name="T2" fmla="*/ 65 w 65"/>
                    <a:gd name="T3" fmla="*/ 33 h 66"/>
                    <a:gd name="T4" fmla="*/ 32 w 65"/>
                    <a:gd name="T5" fmla="*/ 0 h 66"/>
                    <a:gd name="T6" fmla="*/ 0 w 65"/>
                    <a:gd name="T7" fmla="*/ 33 h 66"/>
                    <a:gd name="T8" fmla="*/ 0 w 65"/>
                    <a:gd name="T9" fmla="*/ 33 h 66"/>
                    <a:gd name="T10" fmla="*/ 32 w 65"/>
                    <a:gd name="T11" fmla="*/ 66 h 66"/>
                    <a:gd name="T12" fmla="*/ 32 w 65"/>
                    <a:gd name="T13" fmla="*/ 6 h 66"/>
                    <a:gd name="T14" fmla="*/ 59 w 65"/>
                    <a:gd name="T15" fmla="*/ 33 h 66"/>
                    <a:gd name="T16" fmla="*/ 32 w 65"/>
                    <a:gd name="T17" fmla="*/ 60 h 66"/>
                    <a:gd name="T18" fmla="*/ 6 w 65"/>
                    <a:gd name="T19" fmla="*/ 33 h 66"/>
                    <a:gd name="T20" fmla="*/ 32 w 65"/>
                    <a:gd name="T21" fmla="*/ 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5" h="66">
                      <a:moveTo>
                        <a:pt x="32" y="66"/>
                      </a:moveTo>
                      <a:cubicBezTo>
                        <a:pt x="50" y="66"/>
                        <a:pt x="65" y="51"/>
                        <a:pt x="65" y="33"/>
                      </a:cubicBezTo>
                      <a:cubicBezTo>
                        <a:pt x="65" y="15"/>
                        <a:pt x="50" y="0"/>
                        <a:pt x="32" y="0"/>
                      </a:cubicBezTo>
                      <a:cubicBezTo>
                        <a:pt x="14" y="0"/>
                        <a:pt x="0" y="15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51"/>
                        <a:pt x="14" y="66"/>
                        <a:pt x="32" y="66"/>
                      </a:cubicBezTo>
                      <a:close/>
                      <a:moveTo>
                        <a:pt x="32" y="6"/>
                      </a:moveTo>
                      <a:cubicBezTo>
                        <a:pt x="47" y="6"/>
                        <a:pt x="59" y="18"/>
                        <a:pt x="59" y="33"/>
                      </a:cubicBezTo>
                      <a:cubicBezTo>
                        <a:pt x="59" y="48"/>
                        <a:pt x="47" y="60"/>
                        <a:pt x="32" y="60"/>
                      </a:cubicBezTo>
                      <a:cubicBezTo>
                        <a:pt x="18" y="60"/>
                        <a:pt x="6" y="48"/>
                        <a:pt x="6" y="33"/>
                      </a:cubicBezTo>
                      <a:cubicBezTo>
                        <a:pt x="6" y="18"/>
                        <a:pt x="18" y="6"/>
                        <a:pt x="32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21">
                  <a:extLst>
                    <a:ext uri="{FF2B5EF4-FFF2-40B4-BE49-F238E27FC236}">
                      <a16:creationId xmlns:a16="http://schemas.microsoft.com/office/drawing/2014/main" id="{D7FCF1D9-EAC1-5E41-9B92-0707ABC781A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59639" y="3232763"/>
                  <a:ext cx="133392" cy="193835"/>
                </a:xfrm>
                <a:custGeom>
                  <a:avLst/>
                  <a:gdLst>
                    <a:gd name="T0" fmla="*/ 40 w 81"/>
                    <a:gd name="T1" fmla="*/ 0 h 118"/>
                    <a:gd name="T2" fmla="*/ 0 w 81"/>
                    <a:gd name="T3" fmla="*/ 15 h 118"/>
                    <a:gd name="T4" fmla="*/ 0 w 81"/>
                    <a:gd name="T5" fmla="*/ 104 h 118"/>
                    <a:gd name="T6" fmla="*/ 40 w 81"/>
                    <a:gd name="T7" fmla="*/ 118 h 118"/>
                    <a:gd name="T8" fmla="*/ 81 w 81"/>
                    <a:gd name="T9" fmla="*/ 104 h 118"/>
                    <a:gd name="T10" fmla="*/ 81 w 81"/>
                    <a:gd name="T11" fmla="*/ 15 h 118"/>
                    <a:gd name="T12" fmla="*/ 40 w 81"/>
                    <a:gd name="T13" fmla="*/ 0 h 118"/>
                    <a:gd name="T14" fmla="*/ 74 w 81"/>
                    <a:gd name="T15" fmla="*/ 89 h 118"/>
                    <a:gd name="T16" fmla="*/ 40 w 81"/>
                    <a:gd name="T17" fmla="*/ 96 h 118"/>
                    <a:gd name="T18" fmla="*/ 7 w 81"/>
                    <a:gd name="T19" fmla="*/ 89 h 118"/>
                    <a:gd name="T20" fmla="*/ 7 w 81"/>
                    <a:gd name="T21" fmla="*/ 83 h 118"/>
                    <a:gd name="T22" fmla="*/ 40 w 81"/>
                    <a:gd name="T23" fmla="*/ 89 h 118"/>
                    <a:gd name="T24" fmla="*/ 74 w 81"/>
                    <a:gd name="T25" fmla="*/ 83 h 118"/>
                    <a:gd name="T26" fmla="*/ 74 w 81"/>
                    <a:gd name="T27" fmla="*/ 89 h 118"/>
                    <a:gd name="T28" fmla="*/ 74 w 81"/>
                    <a:gd name="T29" fmla="*/ 74 h 118"/>
                    <a:gd name="T30" fmla="*/ 40 w 81"/>
                    <a:gd name="T31" fmla="*/ 81 h 118"/>
                    <a:gd name="T32" fmla="*/ 7 w 81"/>
                    <a:gd name="T33" fmla="*/ 74 h 118"/>
                    <a:gd name="T34" fmla="*/ 7 w 81"/>
                    <a:gd name="T35" fmla="*/ 68 h 118"/>
                    <a:gd name="T36" fmla="*/ 40 w 81"/>
                    <a:gd name="T37" fmla="*/ 74 h 118"/>
                    <a:gd name="T38" fmla="*/ 74 w 81"/>
                    <a:gd name="T39" fmla="*/ 68 h 118"/>
                    <a:gd name="T40" fmla="*/ 74 w 81"/>
                    <a:gd name="T41" fmla="*/ 74 h 118"/>
                    <a:gd name="T42" fmla="*/ 74 w 81"/>
                    <a:gd name="T43" fmla="*/ 59 h 118"/>
                    <a:gd name="T44" fmla="*/ 40 w 81"/>
                    <a:gd name="T45" fmla="*/ 67 h 118"/>
                    <a:gd name="T46" fmla="*/ 7 w 81"/>
                    <a:gd name="T47" fmla="*/ 59 h 118"/>
                    <a:gd name="T48" fmla="*/ 7 w 81"/>
                    <a:gd name="T49" fmla="*/ 53 h 118"/>
                    <a:gd name="T50" fmla="*/ 40 w 81"/>
                    <a:gd name="T51" fmla="*/ 59 h 118"/>
                    <a:gd name="T52" fmla="*/ 74 w 81"/>
                    <a:gd name="T53" fmla="*/ 53 h 118"/>
                    <a:gd name="T54" fmla="*/ 74 w 81"/>
                    <a:gd name="T55" fmla="*/ 59 h 118"/>
                    <a:gd name="T56" fmla="*/ 74 w 81"/>
                    <a:gd name="T57" fmla="*/ 44 h 118"/>
                    <a:gd name="T58" fmla="*/ 40 w 81"/>
                    <a:gd name="T59" fmla="*/ 52 h 118"/>
                    <a:gd name="T60" fmla="*/ 7 w 81"/>
                    <a:gd name="T61" fmla="*/ 44 h 118"/>
                    <a:gd name="T62" fmla="*/ 7 w 81"/>
                    <a:gd name="T63" fmla="*/ 38 h 118"/>
                    <a:gd name="T64" fmla="*/ 40 w 81"/>
                    <a:gd name="T65" fmla="*/ 44 h 118"/>
                    <a:gd name="T66" fmla="*/ 74 w 81"/>
                    <a:gd name="T67" fmla="*/ 38 h 118"/>
                    <a:gd name="T68" fmla="*/ 74 w 81"/>
                    <a:gd name="T69" fmla="*/ 44 h 118"/>
                    <a:gd name="T70" fmla="*/ 74 w 81"/>
                    <a:gd name="T71" fmla="*/ 29 h 118"/>
                    <a:gd name="T72" fmla="*/ 40 w 81"/>
                    <a:gd name="T73" fmla="*/ 37 h 118"/>
                    <a:gd name="T74" fmla="*/ 7 w 81"/>
                    <a:gd name="T75" fmla="*/ 29 h 118"/>
                    <a:gd name="T76" fmla="*/ 7 w 81"/>
                    <a:gd name="T77" fmla="*/ 24 h 118"/>
                    <a:gd name="T78" fmla="*/ 40 w 81"/>
                    <a:gd name="T79" fmla="*/ 29 h 118"/>
                    <a:gd name="T80" fmla="*/ 74 w 81"/>
                    <a:gd name="T81" fmla="*/ 24 h 118"/>
                    <a:gd name="T82" fmla="*/ 74 w 81"/>
                    <a:gd name="T83" fmla="*/ 29 h 118"/>
                    <a:gd name="T84" fmla="*/ 40 w 81"/>
                    <a:gd name="T85" fmla="*/ 7 h 118"/>
                    <a:gd name="T86" fmla="*/ 74 w 81"/>
                    <a:gd name="T87" fmla="*/ 15 h 118"/>
                    <a:gd name="T88" fmla="*/ 40 w 81"/>
                    <a:gd name="T89" fmla="*/ 22 h 118"/>
                    <a:gd name="T90" fmla="*/ 7 w 81"/>
                    <a:gd name="T91" fmla="*/ 15 h 118"/>
                    <a:gd name="T92" fmla="*/ 7 w 81"/>
                    <a:gd name="T93" fmla="*/ 15 h 118"/>
                    <a:gd name="T94" fmla="*/ 40 w 81"/>
                    <a:gd name="T95" fmla="*/ 7 h 118"/>
                    <a:gd name="T96" fmla="*/ 40 w 81"/>
                    <a:gd name="T97" fmla="*/ 111 h 118"/>
                    <a:gd name="T98" fmla="*/ 7 w 81"/>
                    <a:gd name="T99" fmla="*/ 104 h 118"/>
                    <a:gd name="T100" fmla="*/ 7 w 81"/>
                    <a:gd name="T101" fmla="*/ 98 h 118"/>
                    <a:gd name="T102" fmla="*/ 40 w 81"/>
                    <a:gd name="T103" fmla="*/ 104 h 118"/>
                    <a:gd name="T104" fmla="*/ 74 w 81"/>
                    <a:gd name="T105" fmla="*/ 98 h 118"/>
                    <a:gd name="T106" fmla="*/ 74 w 81"/>
                    <a:gd name="T107" fmla="*/ 104 h 118"/>
                    <a:gd name="T108" fmla="*/ 40 w 81"/>
                    <a:gd name="T109" fmla="*/ 111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1" h="118">
                      <a:moveTo>
                        <a:pt x="40" y="0"/>
                      </a:moveTo>
                      <a:cubicBezTo>
                        <a:pt x="21" y="0"/>
                        <a:pt x="0" y="4"/>
                        <a:pt x="0" y="15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14"/>
                        <a:pt x="21" y="118"/>
                        <a:pt x="40" y="118"/>
                      </a:cubicBezTo>
                      <a:cubicBezTo>
                        <a:pt x="60" y="118"/>
                        <a:pt x="81" y="114"/>
                        <a:pt x="81" y="104"/>
                      </a:cubicBezTo>
                      <a:cubicBezTo>
                        <a:pt x="81" y="15"/>
                        <a:pt x="81" y="15"/>
                        <a:pt x="81" y="15"/>
                      </a:cubicBezTo>
                      <a:cubicBezTo>
                        <a:pt x="81" y="4"/>
                        <a:pt x="60" y="0"/>
                        <a:pt x="40" y="0"/>
                      </a:cubicBezTo>
                      <a:close/>
                      <a:moveTo>
                        <a:pt x="74" y="89"/>
                      </a:moveTo>
                      <a:cubicBezTo>
                        <a:pt x="73" y="91"/>
                        <a:pt x="62" y="96"/>
                        <a:pt x="40" y="96"/>
                      </a:cubicBezTo>
                      <a:cubicBezTo>
                        <a:pt x="19" y="96"/>
                        <a:pt x="8" y="91"/>
                        <a:pt x="7" y="89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15" y="87"/>
                        <a:pt x="28" y="89"/>
                        <a:pt x="40" y="89"/>
                      </a:cubicBezTo>
                      <a:cubicBezTo>
                        <a:pt x="53" y="89"/>
                        <a:pt x="66" y="87"/>
                        <a:pt x="74" y="83"/>
                      </a:cubicBezTo>
                      <a:lnTo>
                        <a:pt x="74" y="89"/>
                      </a:lnTo>
                      <a:close/>
                      <a:moveTo>
                        <a:pt x="74" y="74"/>
                      </a:moveTo>
                      <a:cubicBezTo>
                        <a:pt x="73" y="76"/>
                        <a:pt x="62" y="81"/>
                        <a:pt x="40" y="81"/>
                      </a:cubicBezTo>
                      <a:cubicBezTo>
                        <a:pt x="19" y="81"/>
                        <a:pt x="8" y="76"/>
                        <a:pt x="7" y="74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5" y="72"/>
                        <a:pt x="28" y="74"/>
                        <a:pt x="40" y="74"/>
                      </a:cubicBezTo>
                      <a:cubicBezTo>
                        <a:pt x="53" y="74"/>
                        <a:pt x="66" y="72"/>
                        <a:pt x="74" y="68"/>
                      </a:cubicBezTo>
                      <a:lnTo>
                        <a:pt x="74" y="74"/>
                      </a:lnTo>
                      <a:close/>
                      <a:moveTo>
                        <a:pt x="74" y="59"/>
                      </a:moveTo>
                      <a:cubicBezTo>
                        <a:pt x="73" y="61"/>
                        <a:pt x="62" y="67"/>
                        <a:pt x="40" y="67"/>
                      </a:cubicBezTo>
                      <a:cubicBezTo>
                        <a:pt x="19" y="67"/>
                        <a:pt x="8" y="61"/>
                        <a:pt x="7" y="59"/>
                      </a:cubicBezTo>
                      <a:cubicBezTo>
                        <a:pt x="7" y="53"/>
                        <a:pt x="7" y="53"/>
                        <a:pt x="7" y="53"/>
                      </a:cubicBezTo>
                      <a:cubicBezTo>
                        <a:pt x="15" y="57"/>
                        <a:pt x="28" y="59"/>
                        <a:pt x="40" y="59"/>
                      </a:cubicBezTo>
                      <a:cubicBezTo>
                        <a:pt x="53" y="59"/>
                        <a:pt x="66" y="57"/>
                        <a:pt x="74" y="53"/>
                      </a:cubicBezTo>
                      <a:lnTo>
                        <a:pt x="74" y="59"/>
                      </a:lnTo>
                      <a:close/>
                      <a:moveTo>
                        <a:pt x="74" y="44"/>
                      </a:moveTo>
                      <a:cubicBezTo>
                        <a:pt x="73" y="46"/>
                        <a:pt x="62" y="52"/>
                        <a:pt x="40" y="52"/>
                      </a:cubicBezTo>
                      <a:cubicBezTo>
                        <a:pt x="19" y="52"/>
                        <a:pt x="8" y="46"/>
                        <a:pt x="7" y="44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15" y="42"/>
                        <a:pt x="28" y="44"/>
                        <a:pt x="40" y="44"/>
                      </a:cubicBezTo>
                      <a:cubicBezTo>
                        <a:pt x="53" y="44"/>
                        <a:pt x="66" y="42"/>
                        <a:pt x="74" y="38"/>
                      </a:cubicBezTo>
                      <a:lnTo>
                        <a:pt x="74" y="44"/>
                      </a:lnTo>
                      <a:close/>
                      <a:moveTo>
                        <a:pt x="74" y="29"/>
                      </a:moveTo>
                      <a:cubicBezTo>
                        <a:pt x="73" y="31"/>
                        <a:pt x="62" y="37"/>
                        <a:pt x="40" y="37"/>
                      </a:cubicBezTo>
                      <a:cubicBezTo>
                        <a:pt x="19" y="37"/>
                        <a:pt x="8" y="31"/>
                        <a:pt x="7" y="29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15" y="28"/>
                        <a:pt x="28" y="29"/>
                        <a:pt x="40" y="29"/>
                      </a:cubicBezTo>
                      <a:cubicBezTo>
                        <a:pt x="53" y="29"/>
                        <a:pt x="66" y="28"/>
                        <a:pt x="74" y="24"/>
                      </a:cubicBezTo>
                      <a:lnTo>
                        <a:pt x="74" y="29"/>
                      </a:lnTo>
                      <a:close/>
                      <a:moveTo>
                        <a:pt x="40" y="7"/>
                      </a:moveTo>
                      <a:cubicBezTo>
                        <a:pt x="62" y="7"/>
                        <a:pt x="73" y="13"/>
                        <a:pt x="74" y="15"/>
                      </a:cubicBezTo>
                      <a:cubicBezTo>
                        <a:pt x="73" y="17"/>
                        <a:pt x="62" y="22"/>
                        <a:pt x="40" y="22"/>
                      </a:cubicBezTo>
                      <a:cubicBezTo>
                        <a:pt x="19" y="22"/>
                        <a:pt x="8" y="17"/>
                        <a:pt x="7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8" y="13"/>
                        <a:pt x="19" y="7"/>
                        <a:pt x="40" y="7"/>
                      </a:cubicBezTo>
                      <a:close/>
                      <a:moveTo>
                        <a:pt x="40" y="111"/>
                      </a:moveTo>
                      <a:cubicBezTo>
                        <a:pt x="19" y="111"/>
                        <a:pt x="8" y="106"/>
                        <a:pt x="7" y="104"/>
                      </a:cubicBezTo>
                      <a:cubicBezTo>
                        <a:pt x="7" y="98"/>
                        <a:pt x="7" y="98"/>
                        <a:pt x="7" y="98"/>
                      </a:cubicBezTo>
                      <a:cubicBezTo>
                        <a:pt x="15" y="102"/>
                        <a:pt x="28" y="104"/>
                        <a:pt x="40" y="104"/>
                      </a:cubicBezTo>
                      <a:cubicBezTo>
                        <a:pt x="53" y="104"/>
                        <a:pt x="66" y="102"/>
                        <a:pt x="74" y="98"/>
                      </a:cubicBezTo>
                      <a:cubicBezTo>
                        <a:pt x="74" y="104"/>
                        <a:pt x="74" y="104"/>
                        <a:pt x="74" y="104"/>
                      </a:cubicBezTo>
                      <a:cubicBezTo>
                        <a:pt x="73" y="106"/>
                        <a:pt x="62" y="111"/>
                        <a:pt x="40" y="1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22">
                  <a:extLst>
                    <a:ext uri="{FF2B5EF4-FFF2-40B4-BE49-F238E27FC236}">
                      <a16:creationId xmlns:a16="http://schemas.microsoft.com/office/drawing/2014/main" id="{6E651008-B362-1F1C-0452-D1555C0801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2604" y="3214700"/>
                  <a:ext cx="83370" cy="108381"/>
                </a:xfrm>
                <a:custGeom>
                  <a:avLst/>
                  <a:gdLst>
                    <a:gd name="T0" fmla="*/ 21 w 51"/>
                    <a:gd name="T1" fmla="*/ 7 h 66"/>
                    <a:gd name="T2" fmla="*/ 48 w 51"/>
                    <a:gd name="T3" fmla="*/ 7 h 66"/>
                    <a:gd name="T4" fmla="*/ 51 w 51"/>
                    <a:gd name="T5" fmla="*/ 3 h 66"/>
                    <a:gd name="T6" fmla="*/ 48 w 51"/>
                    <a:gd name="T7" fmla="*/ 0 h 66"/>
                    <a:gd name="T8" fmla="*/ 20 w 51"/>
                    <a:gd name="T9" fmla="*/ 0 h 66"/>
                    <a:gd name="T10" fmla="*/ 18 w 51"/>
                    <a:gd name="T11" fmla="*/ 1 h 66"/>
                    <a:gd name="T12" fmla="*/ 1 w 51"/>
                    <a:gd name="T13" fmla="*/ 17 h 66"/>
                    <a:gd name="T14" fmla="*/ 0 w 51"/>
                    <a:gd name="T15" fmla="*/ 20 h 66"/>
                    <a:gd name="T16" fmla="*/ 0 w 51"/>
                    <a:gd name="T17" fmla="*/ 46 h 66"/>
                    <a:gd name="T18" fmla="*/ 1 w 51"/>
                    <a:gd name="T19" fmla="*/ 48 h 66"/>
                    <a:gd name="T20" fmla="*/ 16 w 51"/>
                    <a:gd name="T21" fmla="*/ 65 h 66"/>
                    <a:gd name="T22" fmla="*/ 18 w 51"/>
                    <a:gd name="T23" fmla="*/ 66 h 66"/>
                    <a:gd name="T24" fmla="*/ 48 w 51"/>
                    <a:gd name="T25" fmla="*/ 66 h 66"/>
                    <a:gd name="T26" fmla="*/ 51 w 51"/>
                    <a:gd name="T27" fmla="*/ 63 h 66"/>
                    <a:gd name="T28" fmla="*/ 48 w 51"/>
                    <a:gd name="T29" fmla="*/ 60 h 66"/>
                    <a:gd name="T30" fmla="*/ 20 w 51"/>
                    <a:gd name="T31" fmla="*/ 60 h 66"/>
                    <a:gd name="T32" fmla="*/ 6 w 51"/>
                    <a:gd name="T33" fmla="*/ 45 h 66"/>
                    <a:gd name="T34" fmla="*/ 6 w 51"/>
                    <a:gd name="T35" fmla="*/ 21 h 66"/>
                    <a:gd name="T36" fmla="*/ 21 w 51"/>
                    <a:gd name="T37" fmla="*/ 7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66">
                      <a:moveTo>
                        <a:pt x="21" y="7"/>
                      </a:moveTo>
                      <a:cubicBezTo>
                        <a:pt x="48" y="7"/>
                        <a:pt x="48" y="7"/>
                        <a:pt x="48" y="7"/>
                      </a:cubicBezTo>
                      <a:cubicBezTo>
                        <a:pt x="50" y="7"/>
                        <a:pt x="51" y="5"/>
                        <a:pt x="51" y="3"/>
                      </a:cubicBezTo>
                      <a:cubicBezTo>
                        <a:pt x="51" y="2"/>
                        <a:pt x="50" y="0"/>
                        <a:pt x="48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8" y="1"/>
                        <a:pt x="18" y="1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7"/>
                        <a:pt x="0" y="48"/>
                        <a:pt x="1" y="48"/>
                      </a:cubicBezTo>
                      <a:cubicBezTo>
                        <a:pt x="16" y="65"/>
                        <a:pt x="16" y="65"/>
                        <a:pt x="16" y="65"/>
                      </a:cubicBezTo>
                      <a:cubicBezTo>
                        <a:pt x="17" y="66"/>
                        <a:pt x="17" y="66"/>
                        <a:pt x="18" y="66"/>
                      </a:cubicBezTo>
                      <a:cubicBezTo>
                        <a:pt x="48" y="66"/>
                        <a:pt x="48" y="66"/>
                        <a:pt x="48" y="66"/>
                      </a:cubicBezTo>
                      <a:cubicBezTo>
                        <a:pt x="50" y="66"/>
                        <a:pt x="51" y="64"/>
                        <a:pt x="51" y="63"/>
                      </a:cubicBezTo>
                      <a:cubicBezTo>
                        <a:pt x="51" y="61"/>
                        <a:pt x="50" y="60"/>
                        <a:pt x="48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6" y="21"/>
                        <a:pt x="6" y="21"/>
                        <a:pt x="6" y="21"/>
                      </a:cubicBezTo>
                      <a:lnTo>
                        <a:pt x="21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23">
                  <a:extLst>
                    <a:ext uri="{FF2B5EF4-FFF2-40B4-BE49-F238E27FC236}">
                      <a16:creationId xmlns:a16="http://schemas.microsoft.com/office/drawing/2014/main" id="{BD10BC63-C369-B4D4-8CEF-88F49F64CF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0985" y="3241100"/>
                  <a:ext cx="37516" cy="55580"/>
                </a:xfrm>
                <a:custGeom>
                  <a:avLst/>
                  <a:gdLst>
                    <a:gd name="T0" fmla="*/ 13 w 23"/>
                    <a:gd name="T1" fmla="*/ 23 h 34"/>
                    <a:gd name="T2" fmla="*/ 4 w 23"/>
                    <a:gd name="T3" fmla="*/ 23 h 34"/>
                    <a:gd name="T4" fmla="*/ 0 w 23"/>
                    <a:gd name="T5" fmla="*/ 26 h 34"/>
                    <a:gd name="T6" fmla="*/ 4 w 23"/>
                    <a:gd name="T7" fmla="*/ 30 h 34"/>
                    <a:gd name="T8" fmla="*/ 8 w 23"/>
                    <a:gd name="T9" fmla="*/ 30 h 34"/>
                    <a:gd name="T10" fmla="*/ 11 w 23"/>
                    <a:gd name="T11" fmla="*/ 34 h 34"/>
                    <a:gd name="T12" fmla="*/ 15 w 23"/>
                    <a:gd name="T13" fmla="*/ 30 h 34"/>
                    <a:gd name="T14" fmla="*/ 15 w 23"/>
                    <a:gd name="T15" fmla="*/ 30 h 34"/>
                    <a:gd name="T16" fmla="*/ 23 w 23"/>
                    <a:gd name="T17" fmla="*/ 22 h 34"/>
                    <a:gd name="T18" fmla="*/ 13 w 23"/>
                    <a:gd name="T19" fmla="*/ 13 h 34"/>
                    <a:gd name="T20" fmla="*/ 10 w 23"/>
                    <a:gd name="T21" fmla="*/ 13 h 34"/>
                    <a:gd name="T22" fmla="*/ 8 w 23"/>
                    <a:gd name="T23" fmla="*/ 12 h 34"/>
                    <a:gd name="T24" fmla="*/ 10 w 23"/>
                    <a:gd name="T25" fmla="*/ 12 h 34"/>
                    <a:gd name="T26" fmla="*/ 19 w 23"/>
                    <a:gd name="T27" fmla="*/ 12 h 34"/>
                    <a:gd name="T28" fmla="*/ 23 w 23"/>
                    <a:gd name="T29" fmla="*/ 8 h 34"/>
                    <a:gd name="T30" fmla="*/ 19 w 23"/>
                    <a:gd name="T31" fmla="*/ 4 h 34"/>
                    <a:gd name="T32" fmla="*/ 15 w 23"/>
                    <a:gd name="T33" fmla="*/ 4 h 34"/>
                    <a:gd name="T34" fmla="*/ 11 w 23"/>
                    <a:gd name="T35" fmla="*/ 0 h 34"/>
                    <a:gd name="T36" fmla="*/ 8 w 23"/>
                    <a:gd name="T37" fmla="*/ 4 h 34"/>
                    <a:gd name="T38" fmla="*/ 8 w 23"/>
                    <a:gd name="T39" fmla="*/ 4 h 34"/>
                    <a:gd name="T40" fmla="*/ 0 w 23"/>
                    <a:gd name="T41" fmla="*/ 12 h 34"/>
                    <a:gd name="T42" fmla="*/ 10 w 23"/>
                    <a:gd name="T43" fmla="*/ 21 h 34"/>
                    <a:gd name="T44" fmla="*/ 13 w 23"/>
                    <a:gd name="T45" fmla="*/ 21 h 34"/>
                    <a:gd name="T46" fmla="*/ 15 w 23"/>
                    <a:gd name="T47" fmla="*/ 22 h 34"/>
                    <a:gd name="T48" fmla="*/ 13 w 23"/>
                    <a:gd name="T49" fmla="*/ 2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" h="34">
                      <a:moveTo>
                        <a:pt x="13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2" y="23"/>
                        <a:pt x="0" y="24"/>
                        <a:pt x="0" y="26"/>
                      </a:cubicBezTo>
                      <a:cubicBezTo>
                        <a:pt x="0" y="28"/>
                        <a:pt x="2" y="30"/>
                        <a:pt x="4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32"/>
                        <a:pt x="9" y="34"/>
                        <a:pt x="11" y="34"/>
                      </a:cubicBezTo>
                      <a:cubicBezTo>
                        <a:pt x="13" y="34"/>
                        <a:pt x="15" y="32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9" y="29"/>
                        <a:pt x="22" y="26"/>
                        <a:pt x="23" y="22"/>
                      </a:cubicBezTo>
                      <a:cubicBezTo>
                        <a:pt x="22" y="17"/>
                        <a:pt x="18" y="13"/>
                        <a:pt x="13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8" y="13"/>
                        <a:pt x="8" y="13"/>
                        <a:pt x="8" y="12"/>
                      </a:cubicBezTo>
                      <a:cubicBezTo>
                        <a:pt x="8" y="12"/>
                        <a:pt x="8" y="12"/>
                        <a:pt x="10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21" y="12"/>
                        <a:pt x="23" y="10"/>
                        <a:pt x="23" y="8"/>
                      </a:cubicBezTo>
                      <a:cubicBezTo>
                        <a:pt x="23" y="6"/>
                        <a:pt x="21" y="4"/>
                        <a:pt x="19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2"/>
                        <a:pt x="13" y="0"/>
                        <a:pt x="11" y="0"/>
                      </a:cubicBezTo>
                      <a:cubicBezTo>
                        <a:pt x="9" y="0"/>
                        <a:pt x="8" y="2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4" y="5"/>
                        <a:pt x="0" y="8"/>
                        <a:pt x="0" y="12"/>
                      </a:cubicBezTo>
                      <a:cubicBezTo>
                        <a:pt x="1" y="17"/>
                        <a:pt x="5" y="21"/>
                        <a:pt x="10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4" y="21"/>
                        <a:pt x="15" y="21"/>
                        <a:pt x="15" y="22"/>
                      </a:cubicBezTo>
                      <a:cubicBezTo>
                        <a:pt x="15" y="22"/>
                        <a:pt x="14" y="23"/>
                        <a:pt x="13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97D753D-E091-EA07-5485-3ADC5AB65EC8}"/>
                </a:ext>
              </a:extLst>
            </p:cNvPr>
            <p:cNvSpPr/>
            <p:nvPr/>
          </p:nvSpPr>
          <p:spPr>
            <a:xfrm flipH="1">
              <a:off x="369976" y="1953589"/>
              <a:ext cx="2002964" cy="49054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DE97E8AC-F402-651C-A63B-9EDDCAAD5C5C}"/>
                </a:ext>
              </a:extLst>
            </p:cNvPr>
            <p:cNvSpPr/>
            <p:nvPr/>
          </p:nvSpPr>
          <p:spPr>
            <a:xfrm flipH="1">
              <a:off x="369976" y="3572217"/>
              <a:ext cx="2002964" cy="49054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38290250-C9E6-92E4-9612-67BA44138F71}"/>
                </a:ext>
              </a:extLst>
            </p:cNvPr>
            <p:cNvSpPr/>
            <p:nvPr/>
          </p:nvSpPr>
          <p:spPr>
            <a:xfrm flipH="1">
              <a:off x="6771060" y="2762903"/>
              <a:ext cx="2002964" cy="49054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chemeClr val="bg2">
                      <a:lumMod val="50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53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9</cp:revision>
  <dcterms:created xsi:type="dcterms:W3CDTF">2024-05-07T09:13:17Z</dcterms:created>
  <dcterms:modified xsi:type="dcterms:W3CDTF">2024-06-11T08:36:04Z</dcterms:modified>
</cp:coreProperties>
</file>