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99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79" d="100"/>
          <a:sy n="79" d="100"/>
        </p:scale>
        <p:origin x="773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5E19-BB5A-173B-9158-CE77BE97D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45FD9-F3B8-7E16-1B18-EB650506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6B1E-3DAA-A970-57F7-B668E700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DF7A-9242-0D28-8F5A-0075186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2316B-DA8F-AA3C-2B6D-FC293A42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41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6CDC-CB11-2205-3846-4C7786DA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87A2-1F19-462C-AB40-2D07B579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771D-1708-23A5-7BC5-F84ED5A4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D235-4567-FD0A-75F2-6533C157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E60AE-490E-3540-53B9-FE841B03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528" userDrawn="1">
          <p15:clr>
            <a:srgbClr val="FBAE40"/>
          </p15:clr>
        </p15:guide>
        <p15:guide id="3" pos="7152" userDrawn="1">
          <p15:clr>
            <a:srgbClr val="FBAE40"/>
          </p15:clr>
        </p15:guide>
        <p15:guide id="4" orient="horz" pos="3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AEBC2-508E-8CEF-46D8-0DE2AEE1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6"/>
            <a:ext cx="105156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449B-5983-27E1-2CC8-A465301A0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4516"/>
            <a:ext cx="10515600" cy="106670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1CD40-5DBA-F3EB-7024-B064287E9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34D288-5714-4AA3-8899-F10D7AF5B009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0D237-C5D5-483D-0981-D86B2A14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B974-6067-5DA6-F49C-4B7E9D15A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2007C8-7C40-46EC-BE2B-2319682296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05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0FBA-1168-B0EF-CE04-73A68A82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Infographic</a:t>
            </a:r>
          </a:p>
        </p:txBody>
      </p: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17DDFE00-CA20-E703-16CD-BFF815D7493F}"/>
              </a:ext>
            </a:extLst>
          </p:cNvPr>
          <p:cNvGrpSpPr/>
          <p:nvPr/>
        </p:nvGrpSpPr>
        <p:grpSpPr>
          <a:xfrm>
            <a:off x="753801" y="1836869"/>
            <a:ext cx="10684398" cy="3584400"/>
            <a:chOff x="688848" y="2118359"/>
            <a:chExt cx="10836148" cy="3635309"/>
          </a:xfrm>
        </p:grpSpPr>
        <p:sp>
          <p:nvSpPr>
            <p:cNvPr id="193" name="object 2">
              <a:extLst>
                <a:ext uri="{FF2B5EF4-FFF2-40B4-BE49-F238E27FC236}">
                  <a16:creationId xmlns:a16="http://schemas.microsoft.com/office/drawing/2014/main" id="{5B20C83A-9354-2C6B-A08B-DBF34D28EB53}"/>
                </a:ext>
              </a:extLst>
            </p:cNvPr>
            <p:cNvSpPr/>
            <p:nvPr/>
          </p:nvSpPr>
          <p:spPr>
            <a:xfrm>
              <a:off x="688848" y="3337559"/>
              <a:ext cx="2654935" cy="862965"/>
            </a:xfrm>
            <a:custGeom>
              <a:avLst/>
              <a:gdLst/>
              <a:ahLst/>
              <a:cxnLst/>
              <a:rect l="l" t="t" r="r" b="b"/>
              <a:pathLst>
                <a:path w="2654935" h="862964">
                  <a:moveTo>
                    <a:pt x="2654807" y="0"/>
                  </a:moveTo>
                  <a:lnTo>
                    <a:pt x="3175" y="0"/>
                  </a:lnTo>
                  <a:lnTo>
                    <a:pt x="122339" y="217677"/>
                  </a:lnTo>
                  <a:lnTo>
                    <a:pt x="246252" y="435228"/>
                  </a:lnTo>
                  <a:lnTo>
                    <a:pt x="122339" y="651256"/>
                  </a:lnTo>
                  <a:lnTo>
                    <a:pt x="0" y="862583"/>
                  </a:lnTo>
                  <a:lnTo>
                    <a:pt x="2654807" y="862583"/>
                  </a:lnTo>
                  <a:lnTo>
                    <a:pt x="2654807" y="0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3">
              <a:extLst>
                <a:ext uri="{FF2B5EF4-FFF2-40B4-BE49-F238E27FC236}">
                  <a16:creationId xmlns:a16="http://schemas.microsoft.com/office/drawing/2014/main" id="{220B19D1-FCD5-B5C1-BF04-9F24653B83C4}"/>
                </a:ext>
              </a:extLst>
            </p:cNvPr>
            <p:cNvSpPr/>
            <p:nvPr/>
          </p:nvSpPr>
          <p:spPr>
            <a:xfrm>
              <a:off x="4386072" y="3337559"/>
              <a:ext cx="3121660" cy="862965"/>
            </a:xfrm>
            <a:custGeom>
              <a:avLst/>
              <a:gdLst/>
              <a:ahLst/>
              <a:cxnLst/>
              <a:rect l="l" t="t" r="r" b="b"/>
              <a:pathLst>
                <a:path w="3121659" h="862964">
                  <a:moveTo>
                    <a:pt x="3121152" y="0"/>
                  </a:moveTo>
                  <a:lnTo>
                    <a:pt x="0" y="0"/>
                  </a:lnTo>
                  <a:lnTo>
                    <a:pt x="0" y="429768"/>
                  </a:lnTo>
                  <a:lnTo>
                    <a:pt x="0" y="862584"/>
                  </a:lnTo>
                  <a:lnTo>
                    <a:pt x="3121152" y="862584"/>
                  </a:lnTo>
                  <a:lnTo>
                    <a:pt x="3121152" y="429768"/>
                  </a:lnTo>
                  <a:lnTo>
                    <a:pt x="3121152" y="0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95" name="object 4">
              <a:extLst>
                <a:ext uri="{FF2B5EF4-FFF2-40B4-BE49-F238E27FC236}">
                  <a16:creationId xmlns:a16="http://schemas.microsoft.com/office/drawing/2014/main" id="{3750F807-1A44-3321-42CA-1D7D1A13B390}"/>
                </a:ext>
              </a:extLst>
            </p:cNvPr>
            <p:cNvGrpSpPr/>
            <p:nvPr/>
          </p:nvGrpSpPr>
          <p:grpSpPr>
            <a:xfrm>
              <a:off x="6818376" y="2901695"/>
              <a:ext cx="4706620" cy="1298575"/>
              <a:chOff x="6818376" y="2901695"/>
              <a:chExt cx="4706620" cy="1298575"/>
            </a:xfrm>
          </p:grpSpPr>
          <p:sp>
            <p:nvSpPr>
              <p:cNvPr id="196" name="object 5">
                <a:extLst>
                  <a:ext uri="{FF2B5EF4-FFF2-40B4-BE49-F238E27FC236}">
                    <a16:creationId xmlns:a16="http://schemas.microsoft.com/office/drawing/2014/main" id="{515D6AB3-5AC2-CAF6-2F5C-8D88DDC0A9D2}"/>
                  </a:ext>
                </a:extLst>
              </p:cNvPr>
              <p:cNvSpPr/>
              <p:nvPr/>
            </p:nvSpPr>
            <p:spPr>
              <a:xfrm>
                <a:off x="8552688" y="3337559"/>
                <a:ext cx="2971800" cy="862965"/>
              </a:xfrm>
              <a:custGeom>
                <a:avLst/>
                <a:gdLst/>
                <a:ahLst/>
                <a:cxnLst/>
                <a:rect l="l" t="t" r="r" b="b"/>
                <a:pathLst>
                  <a:path w="2971800" h="862964">
                    <a:moveTo>
                      <a:pt x="2722753" y="0"/>
                    </a:moveTo>
                    <a:lnTo>
                      <a:pt x="1523" y="0"/>
                    </a:lnTo>
                    <a:lnTo>
                      <a:pt x="0" y="862583"/>
                    </a:lnTo>
                    <a:lnTo>
                      <a:pt x="2721102" y="862583"/>
                    </a:lnTo>
                    <a:lnTo>
                      <a:pt x="2848102" y="651256"/>
                    </a:lnTo>
                    <a:lnTo>
                      <a:pt x="2971800" y="435228"/>
                    </a:lnTo>
                    <a:lnTo>
                      <a:pt x="2848102" y="217677"/>
                    </a:lnTo>
                    <a:lnTo>
                      <a:pt x="2722753" y="0"/>
                    </a:lnTo>
                    <a:close/>
                  </a:path>
                </a:pathLst>
              </a:custGeom>
              <a:solidFill>
                <a:srgbClr val="00B05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7" name="object 6">
                <a:extLst>
                  <a:ext uri="{FF2B5EF4-FFF2-40B4-BE49-F238E27FC236}">
                    <a16:creationId xmlns:a16="http://schemas.microsoft.com/office/drawing/2014/main" id="{1DA724E8-2E01-09F5-36AC-A10E818ED92E}"/>
                  </a:ext>
                </a:extLst>
              </p:cNvPr>
              <p:cNvSpPr/>
              <p:nvPr/>
            </p:nvSpPr>
            <p:spPr>
              <a:xfrm>
                <a:off x="6818376" y="2901695"/>
                <a:ext cx="2426335" cy="862965"/>
              </a:xfrm>
              <a:custGeom>
                <a:avLst/>
                <a:gdLst/>
                <a:ahLst/>
                <a:cxnLst/>
                <a:rect l="l" t="t" r="r" b="b"/>
                <a:pathLst>
                  <a:path w="2426334" h="862964">
                    <a:moveTo>
                      <a:pt x="2426207" y="0"/>
                    </a:moveTo>
                    <a:lnTo>
                      <a:pt x="0" y="0"/>
                    </a:lnTo>
                    <a:lnTo>
                      <a:pt x="0" y="862583"/>
                    </a:lnTo>
                    <a:lnTo>
                      <a:pt x="2423032" y="862583"/>
                    </a:lnTo>
                    <a:lnTo>
                      <a:pt x="2426207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8" name="object 7">
                <a:extLst>
                  <a:ext uri="{FF2B5EF4-FFF2-40B4-BE49-F238E27FC236}">
                    <a16:creationId xmlns:a16="http://schemas.microsoft.com/office/drawing/2014/main" id="{DBE7A182-D2D3-209D-C79D-9DA99020BF35}"/>
                  </a:ext>
                </a:extLst>
              </p:cNvPr>
              <p:cNvSpPr/>
              <p:nvPr/>
            </p:nvSpPr>
            <p:spPr>
              <a:xfrm>
                <a:off x="6818376" y="3761231"/>
                <a:ext cx="2423160" cy="433070"/>
              </a:xfrm>
              <a:custGeom>
                <a:avLst/>
                <a:gdLst/>
                <a:ahLst/>
                <a:cxnLst/>
                <a:rect l="l" t="t" r="r" b="b"/>
                <a:pathLst>
                  <a:path w="2423159" h="433070">
                    <a:moveTo>
                      <a:pt x="688848" y="0"/>
                    </a:moveTo>
                    <a:lnTo>
                      <a:pt x="347599" y="0"/>
                    </a:lnTo>
                    <a:lnTo>
                      <a:pt x="0" y="1524"/>
                    </a:lnTo>
                    <a:lnTo>
                      <a:pt x="284099" y="183896"/>
                    </a:lnTo>
                    <a:lnTo>
                      <a:pt x="688848" y="429768"/>
                    </a:lnTo>
                    <a:lnTo>
                      <a:pt x="688848" y="0"/>
                    </a:lnTo>
                    <a:close/>
                  </a:path>
                  <a:path w="2423159" h="433070">
                    <a:moveTo>
                      <a:pt x="2423160" y="6223"/>
                    </a:moveTo>
                    <a:lnTo>
                      <a:pt x="2074037" y="3048"/>
                    </a:lnTo>
                    <a:lnTo>
                      <a:pt x="1734312" y="3048"/>
                    </a:lnTo>
                    <a:lnTo>
                      <a:pt x="1734312" y="432816"/>
                    </a:lnTo>
                    <a:lnTo>
                      <a:pt x="2139061" y="184785"/>
                    </a:lnTo>
                    <a:lnTo>
                      <a:pt x="2423160" y="6223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99" name="object 8">
              <a:extLst>
                <a:ext uri="{FF2B5EF4-FFF2-40B4-BE49-F238E27FC236}">
                  <a16:creationId xmlns:a16="http://schemas.microsoft.com/office/drawing/2014/main" id="{E45E5065-919C-15AB-D66F-5EA1BC6C01A2}"/>
                </a:ext>
              </a:extLst>
            </p:cNvPr>
            <p:cNvGrpSpPr/>
            <p:nvPr/>
          </p:nvGrpSpPr>
          <p:grpSpPr>
            <a:xfrm>
              <a:off x="2651760" y="2904744"/>
              <a:ext cx="2426335" cy="1295400"/>
              <a:chOff x="2651760" y="2904744"/>
              <a:chExt cx="2426335" cy="1295400"/>
            </a:xfrm>
          </p:grpSpPr>
          <p:sp>
            <p:nvSpPr>
              <p:cNvPr id="200" name="object 9">
                <a:extLst>
                  <a:ext uri="{FF2B5EF4-FFF2-40B4-BE49-F238E27FC236}">
                    <a16:creationId xmlns:a16="http://schemas.microsoft.com/office/drawing/2014/main" id="{0C0C98FC-43B1-57DC-D432-2B47E8D05847}"/>
                  </a:ext>
                </a:extLst>
              </p:cNvPr>
              <p:cNvSpPr/>
              <p:nvPr/>
            </p:nvSpPr>
            <p:spPr>
              <a:xfrm>
                <a:off x="2651760" y="2904744"/>
                <a:ext cx="2426335" cy="862965"/>
              </a:xfrm>
              <a:custGeom>
                <a:avLst/>
                <a:gdLst/>
                <a:ahLst/>
                <a:cxnLst/>
                <a:rect l="l" t="t" r="r" b="b"/>
                <a:pathLst>
                  <a:path w="2426335" h="862964">
                    <a:moveTo>
                      <a:pt x="2426207" y="0"/>
                    </a:moveTo>
                    <a:lnTo>
                      <a:pt x="0" y="0"/>
                    </a:lnTo>
                    <a:lnTo>
                      <a:pt x="0" y="862583"/>
                    </a:lnTo>
                    <a:lnTo>
                      <a:pt x="2424556" y="862583"/>
                    </a:lnTo>
                    <a:lnTo>
                      <a:pt x="2426207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1" name="object 10">
                <a:extLst>
                  <a:ext uri="{FF2B5EF4-FFF2-40B4-BE49-F238E27FC236}">
                    <a16:creationId xmlns:a16="http://schemas.microsoft.com/office/drawing/2014/main" id="{EA2BFB31-A86D-C59D-E9BF-27E3DA315D2C}"/>
                  </a:ext>
                </a:extLst>
              </p:cNvPr>
              <p:cNvSpPr/>
              <p:nvPr/>
            </p:nvSpPr>
            <p:spPr>
              <a:xfrm>
                <a:off x="2651760" y="3767327"/>
                <a:ext cx="2426335" cy="433070"/>
              </a:xfrm>
              <a:custGeom>
                <a:avLst/>
                <a:gdLst/>
                <a:ahLst/>
                <a:cxnLst/>
                <a:rect l="l" t="t" r="r" b="b"/>
                <a:pathLst>
                  <a:path w="2426335" h="433070">
                    <a:moveTo>
                      <a:pt x="691896" y="0"/>
                    </a:moveTo>
                    <a:lnTo>
                      <a:pt x="348361" y="0"/>
                    </a:lnTo>
                    <a:lnTo>
                      <a:pt x="0" y="1524"/>
                    </a:lnTo>
                    <a:lnTo>
                      <a:pt x="286258" y="183896"/>
                    </a:lnTo>
                    <a:lnTo>
                      <a:pt x="691896" y="429768"/>
                    </a:lnTo>
                    <a:lnTo>
                      <a:pt x="691896" y="0"/>
                    </a:lnTo>
                    <a:close/>
                  </a:path>
                  <a:path w="2426335" h="433070">
                    <a:moveTo>
                      <a:pt x="2426208" y="3175"/>
                    </a:moveTo>
                    <a:lnTo>
                      <a:pt x="2076323" y="0"/>
                    </a:lnTo>
                    <a:lnTo>
                      <a:pt x="1734312" y="0"/>
                    </a:lnTo>
                    <a:lnTo>
                      <a:pt x="1735963" y="222758"/>
                    </a:lnTo>
                    <a:lnTo>
                      <a:pt x="1735963" y="432816"/>
                    </a:lnTo>
                    <a:lnTo>
                      <a:pt x="2139950" y="183007"/>
                    </a:lnTo>
                    <a:lnTo>
                      <a:pt x="2426208" y="3175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02" name="object 12">
              <a:extLst>
                <a:ext uri="{FF2B5EF4-FFF2-40B4-BE49-F238E27FC236}">
                  <a16:creationId xmlns:a16="http://schemas.microsoft.com/office/drawing/2014/main" id="{42FE1ABE-DA2D-97DC-5F81-48FB70BA2674}"/>
                </a:ext>
              </a:extLst>
            </p:cNvPr>
            <p:cNvGrpSpPr/>
            <p:nvPr/>
          </p:nvGrpSpPr>
          <p:grpSpPr>
            <a:xfrm>
              <a:off x="1883664" y="2535935"/>
              <a:ext cx="265430" cy="390525"/>
              <a:chOff x="1883664" y="2535935"/>
              <a:chExt cx="265430" cy="390525"/>
            </a:xfrm>
          </p:grpSpPr>
          <p:pic>
            <p:nvPicPr>
              <p:cNvPr id="203" name="object 13">
                <a:extLst>
                  <a:ext uri="{FF2B5EF4-FFF2-40B4-BE49-F238E27FC236}">
                    <a16:creationId xmlns:a16="http://schemas.microsoft.com/office/drawing/2014/main" id="{0EDC275E-258B-C51B-9B69-BDBF62295CD8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905000" y="2535935"/>
                <a:ext cx="73151" cy="76200"/>
              </a:xfrm>
              <a:prstGeom prst="rect">
                <a:avLst/>
              </a:prstGeom>
            </p:spPr>
          </p:pic>
          <p:sp>
            <p:nvSpPr>
              <p:cNvPr id="204" name="object 14">
                <a:extLst>
                  <a:ext uri="{FF2B5EF4-FFF2-40B4-BE49-F238E27FC236}">
                    <a16:creationId xmlns:a16="http://schemas.microsoft.com/office/drawing/2014/main" id="{2F5C613F-F3C7-EF12-2369-0457EDEEC778}"/>
                  </a:ext>
                </a:extLst>
              </p:cNvPr>
              <p:cNvSpPr/>
              <p:nvPr/>
            </p:nvSpPr>
            <p:spPr>
              <a:xfrm>
                <a:off x="1883664" y="2615183"/>
                <a:ext cx="265430" cy="311150"/>
              </a:xfrm>
              <a:custGeom>
                <a:avLst/>
                <a:gdLst/>
                <a:ahLst/>
                <a:cxnLst/>
                <a:rect l="l" t="t" r="r" b="b"/>
                <a:pathLst>
                  <a:path w="265430" h="311150">
                    <a:moveTo>
                      <a:pt x="221996" y="0"/>
                    </a:moveTo>
                    <a:lnTo>
                      <a:pt x="182118" y="31495"/>
                    </a:lnTo>
                    <a:lnTo>
                      <a:pt x="176022" y="41020"/>
                    </a:lnTo>
                    <a:lnTo>
                      <a:pt x="148590" y="75945"/>
                    </a:lnTo>
                    <a:lnTo>
                      <a:pt x="132587" y="91566"/>
                    </a:lnTo>
                    <a:lnTo>
                      <a:pt x="124333" y="83946"/>
                    </a:lnTo>
                    <a:lnTo>
                      <a:pt x="95631" y="50291"/>
                    </a:lnTo>
                    <a:lnTo>
                      <a:pt x="76581" y="20192"/>
                    </a:lnTo>
                    <a:lnTo>
                      <a:pt x="71374" y="12700"/>
                    </a:lnTo>
                    <a:lnTo>
                      <a:pt x="43053" y="0"/>
                    </a:lnTo>
                    <a:lnTo>
                      <a:pt x="36194" y="762"/>
                    </a:lnTo>
                    <a:lnTo>
                      <a:pt x="11430" y="45465"/>
                    </a:lnTo>
                    <a:lnTo>
                      <a:pt x="5206" y="88264"/>
                    </a:lnTo>
                    <a:lnTo>
                      <a:pt x="1269" y="131444"/>
                    </a:lnTo>
                    <a:lnTo>
                      <a:pt x="0" y="153035"/>
                    </a:lnTo>
                    <a:lnTo>
                      <a:pt x="127" y="157479"/>
                    </a:lnTo>
                    <a:lnTo>
                      <a:pt x="635" y="161925"/>
                    </a:lnTo>
                    <a:lnTo>
                      <a:pt x="1778" y="165735"/>
                    </a:lnTo>
                    <a:lnTo>
                      <a:pt x="3175" y="169163"/>
                    </a:lnTo>
                    <a:lnTo>
                      <a:pt x="5080" y="172338"/>
                    </a:lnTo>
                    <a:lnTo>
                      <a:pt x="4699" y="174751"/>
                    </a:lnTo>
                    <a:lnTo>
                      <a:pt x="4572" y="291718"/>
                    </a:lnTo>
                    <a:lnTo>
                      <a:pt x="24003" y="310895"/>
                    </a:lnTo>
                    <a:lnTo>
                      <a:pt x="29718" y="310133"/>
                    </a:lnTo>
                    <a:lnTo>
                      <a:pt x="43561" y="291718"/>
                    </a:lnTo>
                    <a:lnTo>
                      <a:pt x="43561" y="183641"/>
                    </a:lnTo>
                    <a:lnTo>
                      <a:pt x="46990" y="182371"/>
                    </a:lnTo>
                    <a:lnTo>
                      <a:pt x="67056" y="130048"/>
                    </a:lnTo>
                    <a:lnTo>
                      <a:pt x="69087" y="106552"/>
                    </a:lnTo>
                    <a:lnTo>
                      <a:pt x="71881" y="83438"/>
                    </a:lnTo>
                    <a:lnTo>
                      <a:pt x="79629" y="92710"/>
                    </a:lnTo>
                    <a:lnTo>
                      <a:pt x="87630" y="101853"/>
                    </a:lnTo>
                    <a:lnTo>
                      <a:pt x="96138" y="110489"/>
                    </a:lnTo>
                    <a:lnTo>
                      <a:pt x="105029" y="118871"/>
                    </a:lnTo>
                    <a:lnTo>
                      <a:pt x="114173" y="127126"/>
                    </a:lnTo>
                    <a:lnTo>
                      <a:pt x="115569" y="130048"/>
                    </a:lnTo>
                    <a:lnTo>
                      <a:pt x="129667" y="139445"/>
                    </a:lnTo>
                    <a:lnTo>
                      <a:pt x="135509" y="139445"/>
                    </a:lnTo>
                    <a:lnTo>
                      <a:pt x="150875" y="127126"/>
                    </a:lnTo>
                    <a:lnTo>
                      <a:pt x="160147" y="118871"/>
                    </a:lnTo>
                    <a:lnTo>
                      <a:pt x="169037" y="110489"/>
                    </a:lnTo>
                    <a:lnTo>
                      <a:pt x="177546" y="101853"/>
                    </a:lnTo>
                    <a:lnTo>
                      <a:pt x="185547" y="92710"/>
                    </a:lnTo>
                    <a:lnTo>
                      <a:pt x="193294" y="83438"/>
                    </a:lnTo>
                    <a:lnTo>
                      <a:pt x="196087" y="106552"/>
                    </a:lnTo>
                    <a:lnTo>
                      <a:pt x="198119" y="129666"/>
                    </a:lnTo>
                    <a:lnTo>
                      <a:pt x="199898" y="157733"/>
                    </a:lnTo>
                    <a:lnTo>
                      <a:pt x="200913" y="162051"/>
                    </a:lnTo>
                    <a:lnTo>
                      <a:pt x="221742" y="183641"/>
                    </a:lnTo>
                    <a:lnTo>
                      <a:pt x="221742" y="291718"/>
                    </a:lnTo>
                    <a:lnTo>
                      <a:pt x="241300" y="310895"/>
                    </a:lnTo>
                    <a:lnTo>
                      <a:pt x="246887" y="310133"/>
                    </a:lnTo>
                    <a:lnTo>
                      <a:pt x="260731" y="291718"/>
                    </a:lnTo>
                    <a:lnTo>
                      <a:pt x="260731" y="177164"/>
                    </a:lnTo>
                    <a:lnTo>
                      <a:pt x="260223" y="172592"/>
                    </a:lnTo>
                    <a:lnTo>
                      <a:pt x="262000" y="169544"/>
                    </a:lnTo>
                    <a:lnTo>
                      <a:pt x="263525" y="165988"/>
                    </a:lnTo>
                    <a:lnTo>
                      <a:pt x="264668" y="162178"/>
                    </a:lnTo>
                    <a:lnTo>
                      <a:pt x="265049" y="158114"/>
                    </a:lnTo>
                    <a:lnTo>
                      <a:pt x="265175" y="153542"/>
                    </a:lnTo>
                    <a:lnTo>
                      <a:pt x="264033" y="131825"/>
                    </a:lnTo>
                    <a:lnTo>
                      <a:pt x="259969" y="88645"/>
                    </a:lnTo>
                    <a:lnTo>
                      <a:pt x="253746" y="45592"/>
                    </a:lnTo>
                    <a:lnTo>
                      <a:pt x="240792" y="6985"/>
                    </a:lnTo>
                    <a:lnTo>
                      <a:pt x="228854" y="762"/>
                    </a:lnTo>
                    <a:lnTo>
                      <a:pt x="221996" y="0"/>
                    </a:lnTo>
                    <a:close/>
                  </a:path>
                </a:pathLst>
              </a:custGeom>
              <a:solidFill>
                <a:srgbClr val="ED7335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05" name="object 15">
                <a:extLst>
                  <a:ext uri="{FF2B5EF4-FFF2-40B4-BE49-F238E27FC236}">
                    <a16:creationId xmlns:a16="http://schemas.microsoft.com/office/drawing/2014/main" id="{DCEC485D-ABF9-13BD-611D-4C775D4738D2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051304" y="2535935"/>
                <a:ext cx="73151" cy="76200"/>
              </a:xfrm>
              <a:prstGeom prst="rect">
                <a:avLst/>
              </a:prstGeom>
            </p:spPr>
          </p:pic>
        </p:grpSp>
        <p:sp>
          <p:nvSpPr>
            <p:cNvPr id="206" name="object 16">
              <a:extLst>
                <a:ext uri="{FF2B5EF4-FFF2-40B4-BE49-F238E27FC236}">
                  <a16:creationId xmlns:a16="http://schemas.microsoft.com/office/drawing/2014/main" id="{F1EFB536-9376-E65B-F0DF-A3B9E7C5CEC6}"/>
                </a:ext>
              </a:extLst>
            </p:cNvPr>
            <p:cNvSpPr txBox="1"/>
            <p:nvPr/>
          </p:nvSpPr>
          <p:spPr>
            <a:xfrm>
              <a:off x="1292733" y="4470968"/>
              <a:ext cx="1440815" cy="1282700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065" marR="5080" indent="5080" algn="ctr">
                <a:lnSpc>
                  <a:spcPct val="150100"/>
                </a:lnSpc>
                <a:spcBef>
                  <a:spcPts val="90"/>
                </a:spcBef>
              </a:pP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Ips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 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 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 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is</a:t>
              </a:r>
              <a:r>
                <a:rPr sz="1100" spc="-6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  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a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k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>
                <a:latin typeface="Lucida Sans Unicode"/>
                <a:cs typeface="Lucida Sans Unicode"/>
              </a:endParaRPr>
            </a:p>
          </p:txBody>
        </p:sp>
        <p:sp>
          <p:nvSpPr>
            <p:cNvPr id="207" name="object 17">
              <a:extLst>
                <a:ext uri="{FF2B5EF4-FFF2-40B4-BE49-F238E27FC236}">
                  <a16:creationId xmlns:a16="http://schemas.microsoft.com/office/drawing/2014/main" id="{D5FCBCED-1AAD-5AAE-C429-2859F6F67600}"/>
                </a:ext>
              </a:extLst>
            </p:cNvPr>
            <p:cNvSpPr txBox="1"/>
            <p:nvPr/>
          </p:nvSpPr>
          <p:spPr>
            <a:xfrm>
              <a:off x="1596008" y="3637533"/>
              <a:ext cx="838835" cy="2381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sz="1400" b="1" spc="30" dirty="0">
                  <a:solidFill>
                    <a:srgbClr val="FFFFFF"/>
                  </a:solidFill>
                  <a:latin typeface="Arial"/>
                  <a:cs typeface="Arial"/>
                </a:rPr>
                <a:t>Ste</a:t>
              </a:r>
              <a:r>
                <a:rPr sz="1400" b="1" spc="85" dirty="0">
                  <a:solidFill>
                    <a:srgbClr val="FFFFFF"/>
                  </a:solidFill>
                  <a:latin typeface="Arial"/>
                  <a:cs typeface="Arial"/>
                </a:rPr>
                <a:t>p</a:t>
              </a:r>
              <a:r>
                <a:rPr sz="1400" b="1" spc="-114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400" b="1" spc="5" dirty="0">
                  <a:solidFill>
                    <a:srgbClr val="FFFFFF"/>
                  </a:solidFill>
                  <a:latin typeface="Arial"/>
                  <a:cs typeface="Arial"/>
                </a:rPr>
                <a:t>O</a:t>
              </a:r>
              <a:r>
                <a:rPr sz="1400" b="1" spc="75" dirty="0">
                  <a:solidFill>
                    <a:srgbClr val="FFFFFF"/>
                  </a:solidFill>
                  <a:latin typeface="Arial"/>
                  <a:cs typeface="Arial"/>
                </a:rPr>
                <a:t>n</a:t>
              </a:r>
              <a:r>
                <a:rPr sz="1400" b="1" spc="80" dirty="0">
                  <a:solidFill>
                    <a:srgbClr val="FFFFFF"/>
                  </a:solidFill>
                  <a:latin typeface="Arial"/>
                  <a:cs typeface="Arial"/>
                </a:rPr>
                <a:t>e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208" name="object 18">
              <a:extLst>
                <a:ext uri="{FF2B5EF4-FFF2-40B4-BE49-F238E27FC236}">
                  <a16:creationId xmlns:a16="http://schemas.microsoft.com/office/drawing/2014/main" id="{E3191817-EF48-B42C-4C3C-918B39ED4A75}"/>
                </a:ext>
              </a:extLst>
            </p:cNvPr>
            <p:cNvSpPr txBox="1"/>
            <p:nvPr/>
          </p:nvSpPr>
          <p:spPr>
            <a:xfrm>
              <a:off x="3445002" y="3205048"/>
              <a:ext cx="842644" cy="23812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400" b="1" spc="45" dirty="0">
                  <a:solidFill>
                    <a:srgbClr val="FFFFFF"/>
                  </a:solidFill>
                  <a:latin typeface="Arial"/>
                  <a:cs typeface="Arial"/>
                </a:rPr>
                <a:t>Step</a:t>
              </a:r>
              <a:r>
                <a:rPr sz="1400" b="1" spc="-114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400" b="1" spc="-45" dirty="0">
                  <a:solidFill>
                    <a:srgbClr val="FFFFFF"/>
                  </a:solidFill>
                  <a:latin typeface="Arial"/>
                  <a:cs typeface="Arial"/>
                </a:rPr>
                <a:t>T</a:t>
              </a:r>
              <a:r>
                <a:rPr sz="1400" b="1" spc="85" dirty="0">
                  <a:solidFill>
                    <a:srgbClr val="FFFFFF"/>
                  </a:solidFill>
                  <a:latin typeface="Arial"/>
                  <a:cs typeface="Arial"/>
                </a:rPr>
                <a:t>wo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209" name="object 19">
              <a:extLst>
                <a:ext uri="{FF2B5EF4-FFF2-40B4-BE49-F238E27FC236}">
                  <a16:creationId xmlns:a16="http://schemas.microsoft.com/office/drawing/2014/main" id="{005AB2C3-AB04-C71A-0FD1-9E48128901B5}"/>
                </a:ext>
              </a:extLst>
            </p:cNvPr>
            <p:cNvSpPr txBox="1"/>
            <p:nvPr/>
          </p:nvSpPr>
          <p:spPr>
            <a:xfrm>
              <a:off x="5611495" y="3637533"/>
              <a:ext cx="987425" cy="2381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sz="1400" b="1" spc="30" dirty="0">
                  <a:solidFill>
                    <a:srgbClr val="FFFFFF"/>
                  </a:solidFill>
                  <a:latin typeface="Arial"/>
                  <a:cs typeface="Arial"/>
                </a:rPr>
                <a:t>Ste</a:t>
              </a:r>
              <a:r>
                <a:rPr sz="1400" b="1" spc="85" dirty="0">
                  <a:solidFill>
                    <a:srgbClr val="FFFFFF"/>
                  </a:solidFill>
                  <a:latin typeface="Arial"/>
                  <a:cs typeface="Arial"/>
                </a:rPr>
                <a:t>p</a:t>
              </a:r>
              <a:r>
                <a:rPr sz="1400" b="1" spc="-114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400" b="1" spc="-45" dirty="0">
                  <a:solidFill>
                    <a:srgbClr val="FFFFFF"/>
                  </a:solidFill>
                  <a:latin typeface="Arial"/>
                  <a:cs typeface="Arial"/>
                </a:rPr>
                <a:t>T</a:t>
              </a:r>
              <a:r>
                <a:rPr sz="1400" b="1" spc="75" dirty="0">
                  <a:solidFill>
                    <a:srgbClr val="FFFFFF"/>
                  </a:solidFill>
                  <a:latin typeface="Arial"/>
                  <a:cs typeface="Arial"/>
                </a:rPr>
                <a:t>h</a:t>
              </a:r>
              <a:r>
                <a:rPr sz="1400" b="1" spc="50" dirty="0">
                  <a:solidFill>
                    <a:srgbClr val="FFFFFF"/>
                  </a:solidFill>
                  <a:latin typeface="Arial"/>
                  <a:cs typeface="Arial"/>
                </a:rPr>
                <a:t>r</a:t>
              </a:r>
              <a:r>
                <a:rPr sz="1400" b="1" spc="80" dirty="0">
                  <a:solidFill>
                    <a:srgbClr val="FFFFFF"/>
                  </a:solidFill>
                  <a:latin typeface="Arial"/>
                  <a:cs typeface="Arial"/>
                </a:rPr>
                <a:t>ee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210" name="object 20">
              <a:extLst>
                <a:ext uri="{FF2B5EF4-FFF2-40B4-BE49-F238E27FC236}">
                  <a16:creationId xmlns:a16="http://schemas.microsoft.com/office/drawing/2014/main" id="{E3EB82F6-ACCF-1231-F20D-19EE9D10E58F}"/>
                </a:ext>
              </a:extLst>
            </p:cNvPr>
            <p:cNvSpPr txBox="1"/>
            <p:nvPr/>
          </p:nvSpPr>
          <p:spPr>
            <a:xfrm>
              <a:off x="7595107" y="3205048"/>
              <a:ext cx="876935" cy="23812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400" b="1" spc="45" dirty="0">
                  <a:solidFill>
                    <a:srgbClr val="FFFFFF"/>
                  </a:solidFill>
                  <a:latin typeface="Arial"/>
                  <a:cs typeface="Arial"/>
                </a:rPr>
                <a:t>Step</a:t>
              </a:r>
              <a:r>
                <a:rPr sz="1400" b="1" spc="-114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400" b="1" spc="20" dirty="0">
                  <a:solidFill>
                    <a:srgbClr val="FFFFFF"/>
                  </a:solidFill>
                  <a:latin typeface="Arial"/>
                  <a:cs typeface="Arial"/>
                </a:rPr>
                <a:t>Four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211" name="object 21">
              <a:extLst>
                <a:ext uri="{FF2B5EF4-FFF2-40B4-BE49-F238E27FC236}">
                  <a16:creationId xmlns:a16="http://schemas.microsoft.com/office/drawing/2014/main" id="{BDDC6472-95B8-9B32-A3CC-9C0194EDAD77}"/>
                </a:ext>
              </a:extLst>
            </p:cNvPr>
            <p:cNvSpPr txBox="1"/>
            <p:nvPr/>
          </p:nvSpPr>
          <p:spPr>
            <a:xfrm>
              <a:off x="9621139" y="3637533"/>
              <a:ext cx="841375" cy="2381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sz="1400" b="1" spc="30" dirty="0">
                  <a:solidFill>
                    <a:srgbClr val="FFFFFF"/>
                  </a:solidFill>
                  <a:latin typeface="Arial"/>
                  <a:cs typeface="Arial"/>
                </a:rPr>
                <a:t>Ste</a:t>
              </a:r>
              <a:r>
                <a:rPr sz="1400" b="1" spc="85" dirty="0">
                  <a:solidFill>
                    <a:srgbClr val="FFFFFF"/>
                  </a:solidFill>
                  <a:latin typeface="Arial"/>
                  <a:cs typeface="Arial"/>
                </a:rPr>
                <a:t>p</a:t>
              </a:r>
              <a:r>
                <a:rPr sz="1400" b="1" spc="-114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400" b="1" spc="-55" dirty="0">
                  <a:solidFill>
                    <a:srgbClr val="FFFFFF"/>
                  </a:solidFill>
                  <a:latin typeface="Arial"/>
                  <a:cs typeface="Arial"/>
                </a:rPr>
                <a:t>F</a:t>
              </a:r>
              <a:r>
                <a:rPr sz="1400" b="1" spc="-20" dirty="0">
                  <a:solidFill>
                    <a:srgbClr val="FFFFFF"/>
                  </a:solidFill>
                  <a:latin typeface="Arial"/>
                  <a:cs typeface="Arial"/>
                </a:rPr>
                <a:t>i</a:t>
              </a:r>
              <a:r>
                <a:rPr sz="1400" b="1" spc="105" dirty="0">
                  <a:solidFill>
                    <a:srgbClr val="FFFFFF"/>
                  </a:solidFill>
                  <a:latin typeface="Arial"/>
                  <a:cs typeface="Arial"/>
                </a:rPr>
                <a:t>v</a:t>
              </a:r>
              <a:r>
                <a:rPr sz="1400" b="1" spc="80" dirty="0">
                  <a:solidFill>
                    <a:srgbClr val="FFFFFF"/>
                  </a:solidFill>
                  <a:latin typeface="Arial"/>
                  <a:cs typeface="Arial"/>
                </a:rPr>
                <a:t>e</a:t>
              </a:r>
              <a:endParaRPr sz="1400">
                <a:latin typeface="Arial"/>
                <a:cs typeface="Arial"/>
              </a:endParaRPr>
            </a:p>
          </p:txBody>
        </p:sp>
        <p:grpSp>
          <p:nvGrpSpPr>
            <p:cNvPr id="212" name="object 22">
              <a:extLst>
                <a:ext uri="{FF2B5EF4-FFF2-40B4-BE49-F238E27FC236}">
                  <a16:creationId xmlns:a16="http://schemas.microsoft.com/office/drawing/2014/main" id="{24832C3E-49BB-B9F7-86EE-3EC5021C1316}"/>
                </a:ext>
              </a:extLst>
            </p:cNvPr>
            <p:cNvGrpSpPr/>
            <p:nvPr/>
          </p:nvGrpSpPr>
          <p:grpSpPr>
            <a:xfrm>
              <a:off x="3666744" y="2176272"/>
              <a:ext cx="396240" cy="396240"/>
              <a:chOff x="3666744" y="2176272"/>
              <a:chExt cx="396240" cy="396240"/>
            </a:xfrm>
          </p:grpSpPr>
          <p:pic>
            <p:nvPicPr>
              <p:cNvPr id="213" name="object 23">
                <a:extLst>
                  <a:ext uri="{FF2B5EF4-FFF2-40B4-BE49-F238E27FC236}">
                    <a16:creationId xmlns:a16="http://schemas.microsoft.com/office/drawing/2014/main" id="{CA338849-5C3B-918C-28E0-FB5D6C567A89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989832" y="2273808"/>
                <a:ext cx="73151" cy="85343"/>
              </a:xfrm>
              <a:prstGeom prst="rect">
                <a:avLst/>
              </a:prstGeom>
            </p:spPr>
          </p:pic>
          <p:sp>
            <p:nvSpPr>
              <p:cNvPr id="214" name="object 24">
                <a:extLst>
                  <a:ext uri="{FF2B5EF4-FFF2-40B4-BE49-F238E27FC236}">
                    <a16:creationId xmlns:a16="http://schemas.microsoft.com/office/drawing/2014/main" id="{B42C4A03-9028-646F-29FA-B5DAAF70D08D}"/>
                  </a:ext>
                </a:extLst>
              </p:cNvPr>
              <p:cNvSpPr/>
              <p:nvPr/>
            </p:nvSpPr>
            <p:spPr>
              <a:xfrm>
                <a:off x="3666744" y="2176271"/>
                <a:ext cx="335280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335279" h="396239">
                    <a:moveTo>
                      <a:pt x="109728" y="121412"/>
                    </a:moveTo>
                    <a:lnTo>
                      <a:pt x="102997" y="115824"/>
                    </a:lnTo>
                    <a:lnTo>
                      <a:pt x="89027" y="115824"/>
                    </a:lnTo>
                    <a:lnTo>
                      <a:pt x="82296" y="121412"/>
                    </a:lnTo>
                    <a:lnTo>
                      <a:pt x="82296" y="123317"/>
                    </a:lnTo>
                    <a:lnTo>
                      <a:pt x="83058" y="125222"/>
                    </a:lnTo>
                    <a:lnTo>
                      <a:pt x="90678" y="135890"/>
                    </a:lnTo>
                    <a:lnTo>
                      <a:pt x="86995" y="164084"/>
                    </a:lnTo>
                    <a:lnTo>
                      <a:pt x="93980" y="181610"/>
                    </a:lnTo>
                    <a:lnTo>
                      <a:pt x="94615" y="182372"/>
                    </a:lnTo>
                    <a:lnTo>
                      <a:pt x="95504" y="182880"/>
                    </a:lnTo>
                    <a:lnTo>
                      <a:pt x="96520" y="182880"/>
                    </a:lnTo>
                    <a:lnTo>
                      <a:pt x="97409" y="182372"/>
                    </a:lnTo>
                    <a:lnTo>
                      <a:pt x="98044" y="181610"/>
                    </a:lnTo>
                    <a:lnTo>
                      <a:pt x="104902" y="164084"/>
                    </a:lnTo>
                    <a:lnTo>
                      <a:pt x="101473" y="135890"/>
                    </a:lnTo>
                    <a:lnTo>
                      <a:pt x="108839" y="125222"/>
                    </a:lnTo>
                    <a:lnTo>
                      <a:pt x="109601" y="123317"/>
                    </a:lnTo>
                    <a:lnTo>
                      <a:pt x="109728" y="121412"/>
                    </a:lnTo>
                    <a:close/>
                  </a:path>
                  <a:path w="335279" h="396239">
                    <a:moveTo>
                      <a:pt x="146304" y="48641"/>
                    </a:moveTo>
                    <a:lnTo>
                      <a:pt x="128143" y="10668"/>
                    </a:lnTo>
                    <a:lnTo>
                      <a:pt x="97536" y="0"/>
                    </a:lnTo>
                    <a:lnTo>
                      <a:pt x="91821" y="254"/>
                    </a:lnTo>
                    <a:lnTo>
                      <a:pt x="56388" y="22606"/>
                    </a:lnTo>
                    <a:lnTo>
                      <a:pt x="48768" y="48641"/>
                    </a:lnTo>
                    <a:lnTo>
                      <a:pt x="49022" y="54356"/>
                    </a:lnTo>
                    <a:lnTo>
                      <a:pt x="71374" y="89916"/>
                    </a:lnTo>
                    <a:lnTo>
                      <a:pt x="97536" y="97536"/>
                    </a:lnTo>
                    <a:lnTo>
                      <a:pt x="103124" y="97155"/>
                    </a:lnTo>
                    <a:lnTo>
                      <a:pt x="138811" y="74803"/>
                    </a:lnTo>
                    <a:lnTo>
                      <a:pt x="146304" y="48641"/>
                    </a:lnTo>
                    <a:close/>
                  </a:path>
                  <a:path w="335279" h="396239">
                    <a:moveTo>
                      <a:pt x="192024" y="164465"/>
                    </a:moveTo>
                    <a:lnTo>
                      <a:pt x="171196" y="127635"/>
                    </a:lnTo>
                    <a:lnTo>
                      <a:pt x="136017" y="119126"/>
                    </a:lnTo>
                    <a:lnTo>
                      <a:pt x="134620" y="118872"/>
                    </a:lnTo>
                    <a:lnTo>
                      <a:pt x="100838" y="202438"/>
                    </a:lnTo>
                    <a:lnTo>
                      <a:pt x="100076" y="203962"/>
                    </a:lnTo>
                    <a:lnTo>
                      <a:pt x="98933" y="205105"/>
                    </a:lnTo>
                    <a:lnTo>
                      <a:pt x="97536" y="205740"/>
                    </a:lnTo>
                    <a:lnTo>
                      <a:pt x="96012" y="205994"/>
                    </a:lnTo>
                    <a:lnTo>
                      <a:pt x="94488" y="205740"/>
                    </a:lnTo>
                    <a:lnTo>
                      <a:pt x="92964" y="205105"/>
                    </a:lnTo>
                    <a:lnTo>
                      <a:pt x="91694" y="203962"/>
                    </a:lnTo>
                    <a:lnTo>
                      <a:pt x="90932" y="202438"/>
                    </a:lnTo>
                    <a:lnTo>
                      <a:pt x="61341" y="121793"/>
                    </a:lnTo>
                    <a:lnTo>
                      <a:pt x="60706" y="120650"/>
                    </a:lnTo>
                    <a:lnTo>
                      <a:pt x="59817" y="119761"/>
                    </a:lnTo>
                    <a:lnTo>
                      <a:pt x="58547" y="119126"/>
                    </a:lnTo>
                    <a:lnTo>
                      <a:pt x="57277" y="118872"/>
                    </a:lnTo>
                    <a:lnTo>
                      <a:pt x="56769" y="119126"/>
                    </a:lnTo>
                    <a:lnTo>
                      <a:pt x="53848" y="119507"/>
                    </a:lnTo>
                    <a:lnTo>
                      <a:pt x="51689" y="119888"/>
                    </a:lnTo>
                    <a:lnTo>
                      <a:pt x="49149" y="120269"/>
                    </a:lnTo>
                    <a:lnTo>
                      <a:pt x="46355" y="120777"/>
                    </a:lnTo>
                    <a:lnTo>
                      <a:pt x="43434" y="121158"/>
                    </a:lnTo>
                    <a:lnTo>
                      <a:pt x="37719" y="122174"/>
                    </a:lnTo>
                    <a:lnTo>
                      <a:pt x="35306" y="122428"/>
                    </a:lnTo>
                    <a:lnTo>
                      <a:pt x="33147" y="122936"/>
                    </a:lnTo>
                    <a:lnTo>
                      <a:pt x="30353" y="123317"/>
                    </a:lnTo>
                    <a:lnTo>
                      <a:pt x="29972" y="123571"/>
                    </a:lnTo>
                    <a:lnTo>
                      <a:pt x="1016" y="154686"/>
                    </a:lnTo>
                    <a:lnTo>
                      <a:pt x="0" y="164465"/>
                    </a:lnTo>
                    <a:lnTo>
                      <a:pt x="0" y="231648"/>
                    </a:lnTo>
                    <a:lnTo>
                      <a:pt x="18288" y="249936"/>
                    </a:lnTo>
                    <a:lnTo>
                      <a:pt x="173609" y="249936"/>
                    </a:lnTo>
                    <a:lnTo>
                      <a:pt x="192024" y="231648"/>
                    </a:lnTo>
                    <a:lnTo>
                      <a:pt x="192024" y="205994"/>
                    </a:lnTo>
                    <a:lnTo>
                      <a:pt x="192024" y="164465"/>
                    </a:lnTo>
                    <a:close/>
                  </a:path>
                  <a:path w="335279" h="396239">
                    <a:moveTo>
                      <a:pt x="313944" y="374904"/>
                    </a:moveTo>
                    <a:lnTo>
                      <a:pt x="271018" y="355346"/>
                    </a:lnTo>
                    <a:lnTo>
                      <a:pt x="240665" y="353568"/>
                    </a:lnTo>
                    <a:lnTo>
                      <a:pt x="232791" y="353695"/>
                    </a:lnTo>
                    <a:lnTo>
                      <a:pt x="191770" y="359029"/>
                    </a:lnTo>
                    <a:lnTo>
                      <a:pt x="167640" y="374904"/>
                    </a:lnTo>
                    <a:lnTo>
                      <a:pt x="168021" y="377190"/>
                    </a:lnTo>
                    <a:lnTo>
                      <a:pt x="203708" y="393319"/>
                    </a:lnTo>
                    <a:lnTo>
                      <a:pt x="240665" y="396240"/>
                    </a:lnTo>
                    <a:lnTo>
                      <a:pt x="256413" y="395732"/>
                    </a:lnTo>
                    <a:lnTo>
                      <a:pt x="295021" y="389128"/>
                    </a:lnTo>
                    <a:lnTo>
                      <a:pt x="313944" y="374904"/>
                    </a:lnTo>
                    <a:close/>
                  </a:path>
                  <a:path w="335279" h="396239">
                    <a:moveTo>
                      <a:pt x="335280" y="88773"/>
                    </a:moveTo>
                    <a:lnTo>
                      <a:pt x="323723" y="76200"/>
                    </a:lnTo>
                    <a:lnTo>
                      <a:pt x="240157" y="76200"/>
                    </a:lnTo>
                    <a:lnTo>
                      <a:pt x="228600" y="87757"/>
                    </a:lnTo>
                    <a:lnTo>
                      <a:pt x="228600" y="338328"/>
                    </a:lnTo>
                    <a:lnTo>
                      <a:pt x="240157" y="338074"/>
                    </a:lnTo>
                    <a:lnTo>
                      <a:pt x="251841" y="338328"/>
                    </a:lnTo>
                    <a:lnTo>
                      <a:pt x="251841" y="162560"/>
                    </a:lnTo>
                    <a:lnTo>
                      <a:pt x="302768" y="162560"/>
                    </a:lnTo>
                    <a:lnTo>
                      <a:pt x="305181" y="162179"/>
                    </a:lnTo>
                    <a:lnTo>
                      <a:pt x="334645" y="91440"/>
                    </a:lnTo>
                    <a:lnTo>
                      <a:pt x="335280" y="88773"/>
                    </a:lnTo>
                    <a:close/>
                  </a:path>
                </a:pathLst>
              </a:custGeom>
              <a:solidFill>
                <a:srgbClr val="F9E667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pic>
          <p:nvPicPr>
            <p:cNvPr id="215" name="object 25">
              <a:extLst>
                <a:ext uri="{FF2B5EF4-FFF2-40B4-BE49-F238E27FC236}">
                  <a16:creationId xmlns:a16="http://schemas.microsoft.com/office/drawing/2014/main" id="{64BE289E-A881-B9E7-51FC-34364374F72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82640" y="2481072"/>
              <a:ext cx="441960" cy="445007"/>
            </a:xfrm>
            <a:prstGeom prst="rect">
              <a:avLst/>
            </a:prstGeom>
          </p:spPr>
        </p:pic>
        <p:sp>
          <p:nvSpPr>
            <p:cNvPr id="216" name="object 26">
              <a:extLst>
                <a:ext uri="{FF2B5EF4-FFF2-40B4-BE49-F238E27FC236}">
                  <a16:creationId xmlns:a16="http://schemas.microsoft.com/office/drawing/2014/main" id="{C5EB5385-F10E-2BAE-5AD3-CD7BC6600370}"/>
                </a:ext>
              </a:extLst>
            </p:cNvPr>
            <p:cNvSpPr/>
            <p:nvPr/>
          </p:nvSpPr>
          <p:spPr>
            <a:xfrm>
              <a:off x="7824216" y="2118359"/>
              <a:ext cx="414655" cy="353695"/>
            </a:xfrm>
            <a:custGeom>
              <a:avLst/>
              <a:gdLst/>
              <a:ahLst/>
              <a:cxnLst/>
              <a:rect l="l" t="t" r="r" b="b"/>
              <a:pathLst>
                <a:path w="414654" h="353694">
                  <a:moveTo>
                    <a:pt x="167640" y="25400"/>
                  </a:moveTo>
                  <a:lnTo>
                    <a:pt x="133731" y="254"/>
                  </a:lnTo>
                  <a:lnTo>
                    <a:pt x="128778" y="0"/>
                  </a:lnTo>
                  <a:lnTo>
                    <a:pt x="123571" y="254"/>
                  </a:lnTo>
                  <a:lnTo>
                    <a:pt x="92456" y="24257"/>
                  </a:lnTo>
                  <a:lnTo>
                    <a:pt x="91440" y="32385"/>
                  </a:lnTo>
                  <a:lnTo>
                    <a:pt x="91567" y="34036"/>
                  </a:lnTo>
                  <a:lnTo>
                    <a:pt x="92202" y="35433"/>
                  </a:lnTo>
                  <a:lnTo>
                    <a:pt x="93472" y="36322"/>
                  </a:lnTo>
                  <a:lnTo>
                    <a:pt x="94996" y="36957"/>
                  </a:lnTo>
                  <a:lnTo>
                    <a:pt x="96774" y="36830"/>
                  </a:lnTo>
                  <a:lnTo>
                    <a:pt x="104267" y="35433"/>
                  </a:lnTo>
                  <a:lnTo>
                    <a:pt x="112014" y="34417"/>
                  </a:lnTo>
                  <a:lnTo>
                    <a:pt x="119888" y="34163"/>
                  </a:lnTo>
                  <a:lnTo>
                    <a:pt x="128397" y="34417"/>
                  </a:lnTo>
                  <a:lnTo>
                    <a:pt x="136779" y="35560"/>
                  </a:lnTo>
                  <a:lnTo>
                    <a:pt x="145034" y="37211"/>
                  </a:lnTo>
                  <a:lnTo>
                    <a:pt x="153035" y="39497"/>
                  </a:lnTo>
                  <a:lnTo>
                    <a:pt x="160655" y="42418"/>
                  </a:lnTo>
                  <a:lnTo>
                    <a:pt x="162433" y="42672"/>
                  </a:lnTo>
                  <a:lnTo>
                    <a:pt x="163957" y="42418"/>
                  </a:lnTo>
                  <a:lnTo>
                    <a:pt x="165354" y="41656"/>
                  </a:lnTo>
                  <a:lnTo>
                    <a:pt x="166370" y="40386"/>
                  </a:lnTo>
                  <a:lnTo>
                    <a:pt x="166624" y="38862"/>
                  </a:lnTo>
                  <a:lnTo>
                    <a:pt x="167640" y="25400"/>
                  </a:lnTo>
                  <a:close/>
                </a:path>
                <a:path w="414654" h="353694">
                  <a:moveTo>
                    <a:pt x="323088" y="32385"/>
                  </a:moveTo>
                  <a:lnTo>
                    <a:pt x="295783" y="1016"/>
                  </a:lnTo>
                  <a:lnTo>
                    <a:pt x="285750" y="0"/>
                  </a:lnTo>
                  <a:lnTo>
                    <a:pt x="280797" y="127"/>
                  </a:lnTo>
                  <a:lnTo>
                    <a:pt x="247269" y="21971"/>
                  </a:lnTo>
                  <a:lnTo>
                    <a:pt x="246888" y="25400"/>
                  </a:lnTo>
                  <a:lnTo>
                    <a:pt x="247650" y="38862"/>
                  </a:lnTo>
                  <a:lnTo>
                    <a:pt x="248158" y="40386"/>
                  </a:lnTo>
                  <a:lnTo>
                    <a:pt x="249174" y="41656"/>
                  </a:lnTo>
                  <a:lnTo>
                    <a:pt x="250571" y="42418"/>
                  </a:lnTo>
                  <a:lnTo>
                    <a:pt x="252095" y="42672"/>
                  </a:lnTo>
                  <a:lnTo>
                    <a:pt x="253746" y="42418"/>
                  </a:lnTo>
                  <a:lnTo>
                    <a:pt x="261493" y="39497"/>
                  </a:lnTo>
                  <a:lnTo>
                    <a:pt x="269494" y="37211"/>
                  </a:lnTo>
                  <a:lnTo>
                    <a:pt x="277749" y="35560"/>
                  </a:lnTo>
                  <a:lnTo>
                    <a:pt x="286004" y="34417"/>
                  </a:lnTo>
                  <a:lnTo>
                    <a:pt x="294640" y="34163"/>
                  </a:lnTo>
                  <a:lnTo>
                    <a:pt x="302514" y="34417"/>
                  </a:lnTo>
                  <a:lnTo>
                    <a:pt x="310261" y="35433"/>
                  </a:lnTo>
                  <a:lnTo>
                    <a:pt x="317754" y="36830"/>
                  </a:lnTo>
                  <a:lnTo>
                    <a:pt x="319532" y="36957"/>
                  </a:lnTo>
                  <a:lnTo>
                    <a:pt x="320929" y="36322"/>
                  </a:lnTo>
                  <a:lnTo>
                    <a:pt x="322199" y="35433"/>
                  </a:lnTo>
                  <a:lnTo>
                    <a:pt x="322961" y="34036"/>
                  </a:lnTo>
                  <a:lnTo>
                    <a:pt x="323088" y="32385"/>
                  </a:lnTo>
                  <a:close/>
                </a:path>
                <a:path w="414654" h="353694">
                  <a:moveTo>
                    <a:pt x="414528" y="284988"/>
                  </a:moveTo>
                  <a:lnTo>
                    <a:pt x="414274" y="281178"/>
                  </a:lnTo>
                  <a:lnTo>
                    <a:pt x="413766" y="277368"/>
                  </a:lnTo>
                  <a:lnTo>
                    <a:pt x="413385" y="274828"/>
                  </a:lnTo>
                  <a:lnTo>
                    <a:pt x="413258" y="274828"/>
                  </a:lnTo>
                  <a:lnTo>
                    <a:pt x="406552" y="240538"/>
                  </a:lnTo>
                  <a:lnTo>
                    <a:pt x="406057" y="237998"/>
                  </a:lnTo>
                  <a:lnTo>
                    <a:pt x="398868" y="201168"/>
                  </a:lnTo>
                  <a:lnTo>
                    <a:pt x="397637" y="194818"/>
                  </a:lnTo>
                  <a:lnTo>
                    <a:pt x="389636" y="172808"/>
                  </a:lnTo>
                  <a:lnTo>
                    <a:pt x="389636" y="284988"/>
                  </a:lnTo>
                  <a:lnTo>
                    <a:pt x="389255" y="290068"/>
                  </a:lnTo>
                  <a:lnTo>
                    <a:pt x="359791" y="321818"/>
                  </a:lnTo>
                  <a:lnTo>
                    <a:pt x="333375" y="329438"/>
                  </a:lnTo>
                  <a:lnTo>
                    <a:pt x="318643" y="329438"/>
                  </a:lnTo>
                  <a:lnTo>
                    <a:pt x="281051" y="316738"/>
                  </a:lnTo>
                  <a:lnTo>
                    <a:pt x="268859" y="304038"/>
                  </a:lnTo>
                  <a:lnTo>
                    <a:pt x="265938" y="300228"/>
                  </a:lnTo>
                  <a:lnTo>
                    <a:pt x="263906" y="295148"/>
                  </a:lnTo>
                  <a:lnTo>
                    <a:pt x="262636" y="290068"/>
                  </a:lnTo>
                  <a:lnTo>
                    <a:pt x="262128" y="284988"/>
                  </a:lnTo>
                  <a:lnTo>
                    <a:pt x="262509" y="279908"/>
                  </a:lnTo>
                  <a:lnTo>
                    <a:pt x="281940" y="253238"/>
                  </a:lnTo>
                  <a:lnTo>
                    <a:pt x="283464" y="251968"/>
                  </a:lnTo>
                  <a:lnTo>
                    <a:pt x="288544" y="249428"/>
                  </a:lnTo>
                  <a:lnTo>
                    <a:pt x="294005" y="246888"/>
                  </a:lnTo>
                  <a:lnTo>
                    <a:pt x="299847" y="245618"/>
                  </a:lnTo>
                  <a:lnTo>
                    <a:pt x="305943" y="243078"/>
                  </a:lnTo>
                  <a:lnTo>
                    <a:pt x="312420" y="241808"/>
                  </a:lnTo>
                  <a:lnTo>
                    <a:pt x="319024" y="241808"/>
                  </a:lnTo>
                  <a:lnTo>
                    <a:pt x="325882" y="240538"/>
                  </a:lnTo>
                  <a:lnTo>
                    <a:pt x="333375" y="241808"/>
                  </a:lnTo>
                  <a:lnTo>
                    <a:pt x="340360" y="241808"/>
                  </a:lnTo>
                  <a:lnTo>
                    <a:pt x="347091" y="244348"/>
                  </a:lnTo>
                  <a:lnTo>
                    <a:pt x="383159" y="265938"/>
                  </a:lnTo>
                  <a:lnTo>
                    <a:pt x="385826" y="271018"/>
                  </a:lnTo>
                  <a:lnTo>
                    <a:pt x="387985" y="274828"/>
                  </a:lnTo>
                  <a:lnTo>
                    <a:pt x="389255" y="279908"/>
                  </a:lnTo>
                  <a:lnTo>
                    <a:pt x="389636" y="284988"/>
                  </a:lnTo>
                  <a:lnTo>
                    <a:pt x="389636" y="172808"/>
                  </a:lnTo>
                  <a:lnTo>
                    <a:pt x="386588" y="169418"/>
                  </a:lnTo>
                  <a:lnTo>
                    <a:pt x="382778" y="164338"/>
                  </a:lnTo>
                  <a:lnTo>
                    <a:pt x="378460" y="160528"/>
                  </a:lnTo>
                  <a:lnTo>
                    <a:pt x="373507" y="156718"/>
                  </a:lnTo>
                  <a:lnTo>
                    <a:pt x="368300" y="152908"/>
                  </a:lnTo>
                  <a:lnTo>
                    <a:pt x="362585" y="149098"/>
                  </a:lnTo>
                  <a:lnTo>
                    <a:pt x="356489" y="100838"/>
                  </a:lnTo>
                  <a:lnTo>
                    <a:pt x="355219" y="90678"/>
                  </a:lnTo>
                  <a:lnTo>
                    <a:pt x="354711" y="85598"/>
                  </a:lnTo>
                  <a:lnTo>
                    <a:pt x="353568" y="80518"/>
                  </a:lnTo>
                  <a:lnTo>
                    <a:pt x="351536" y="76708"/>
                  </a:lnTo>
                  <a:lnTo>
                    <a:pt x="348869" y="71628"/>
                  </a:lnTo>
                  <a:lnTo>
                    <a:pt x="345440" y="67818"/>
                  </a:lnTo>
                  <a:lnTo>
                    <a:pt x="300990" y="46228"/>
                  </a:lnTo>
                  <a:lnTo>
                    <a:pt x="287274" y="46228"/>
                  </a:lnTo>
                  <a:lnTo>
                    <a:pt x="268097" y="50038"/>
                  </a:lnTo>
                  <a:lnTo>
                    <a:pt x="256540" y="55118"/>
                  </a:lnTo>
                  <a:lnTo>
                    <a:pt x="251333" y="57658"/>
                  </a:lnTo>
                  <a:lnTo>
                    <a:pt x="246507" y="61468"/>
                  </a:lnTo>
                  <a:lnTo>
                    <a:pt x="242062" y="64008"/>
                  </a:lnTo>
                  <a:lnTo>
                    <a:pt x="238252" y="67818"/>
                  </a:lnTo>
                  <a:lnTo>
                    <a:pt x="234950" y="72898"/>
                  </a:lnTo>
                  <a:lnTo>
                    <a:pt x="233553" y="74904"/>
                  </a:lnTo>
                  <a:lnTo>
                    <a:pt x="233553" y="220218"/>
                  </a:lnTo>
                  <a:lnTo>
                    <a:pt x="233299" y="222758"/>
                  </a:lnTo>
                  <a:lnTo>
                    <a:pt x="211582" y="237998"/>
                  </a:lnTo>
                  <a:lnTo>
                    <a:pt x="203073" y="237998"/>
                  </a:lnTo>
                  <a:lnTo>
                    <a:pt x="180975" y="220218"/>
                  </a:lnTo>
                  <a:lnTo>
                    <a:pt x="181356" y="216408"/>
                  </a:lnTo>
                  <a:lnTo>
                    <a:pt x="219329" y="203708"/>
                  </a:lnTo>
                  <a:lnTo>
                    <a:pt x="233553" y="220218"/>
                  </a:lnTo>
                  <a:lnTo>
                    <a:pt x="233553" y="74904"/>
                  </a:lnTo>
                  <a:lnTo>
                    <a:pt x="232283" y="76708"/>
                  </a:lnTo>
                  <a:lnTo>
                    <a:pt x="230378" y="81788"/>
                  </a:lnTo>
                  <a:lnTo>
                    <a:pt x="229235" y="86868"/>
                  </a:lnTo>
                  <a:lnTo>
                    <a:pt x="228727" y="90678"/>
                  </a:lnTo>
                  <a:lnTo>
                    <a:pt x="228727" y="93218"/>
                  </a:lnTo>
                  <a:lnTo>
                    <a:pt x="228981" y="94488"/>
                  </a:lnTo>
                  <a:lnTo>
                    <a:pt x="229489" y="100838"/>
                  </a:lnTo>
                  <a:lnTo>
                    <a:pt x="224409" y="99568"/>
                  </a:lnTo>
                  <a:lnTo>
                    <a:pt x="218821" y="98298"/>
                  </a:lnTo>
                  <a:lnTo>
                    <a:pt x="213233" y="98298"/>
                  </a:lnTo>
                  <a:lnTo>
                    <a:pt x="207264" y="97028"/>
                  </a:lnTo>
                  <a:lnTo>
                    <a:pt x="201295" y="98298"/>
                  </a:lnTo>
                  <a:lnTo>
                    <a:pt x="195580" y="98298"/>
                  </a:lnTo>
                  <a:lnTo>
                    <a:pt x="185039" y="100838"/>
                  </a:lnTo>
                  <a:lnTo>
                    <a:pt x="185674" y="90678"/>
                  </a:lnTo>
                  <a:lnTo>
                    <a:pt x="185293" y="86868"/>
                  </a:lnTo>
                  <a:lnTo>
                    <a:pt x="184023" y="81788"/>
                  </a:lnTo>
                  <a:lnTo>
                    <a:pt x="182118" y="76708"/>
                  </a:lnTo>
                  <a:lnTo>
                    <a:pt x="179451" y="72898"/>
                  </a:lnTo>
                  <a:lnTo>
                    <a:pt x="176149" y="69088"/>
                  </a:lnTo>
                  <a:lnTo>
                    <a:pt x="172339" y="64008"/>
                  </a:lnTo>
                  <a:lnTo>
                    <a:pt x="167894" y="61468"/>
                  </a:lnTo>
                  <a:lnTo>
                    <a:pt x="163068" y="57658"/>
                  </a:lnTo>
                  <a:lnTo>
                    <a:pt x="157861" y="55118"/>
                  </a:lnTo>
                  <a:lnTo>
                    <a:pt x="152273" y="52666"/>
                  </a:lnTo>
                  <a:lnTo>
                    <a:pt x="152273" y="284988"/>
                  </a:lnTo>
                  <a:lnTo>
                    <a:pt x="151892" y="290068"/>
                  </a:lnTo>
                  <a:lnTo>
                    <a:pt x="150622" y="295148"/>
                  </a:lnTo>
                  <a:lnTo>
                    <a:pt x="148463" y="300228"/>
                  </a:lnTo>
                  <a:lnTo>
                    <a:pt x="145669" y="304038"/>
                  </a:lnTo>
                  <a:lnTo>
                    <a:pt x="142113" y="309118"/>
                  </a:lnTo>
                  <a:lnTo>
                    <a:pt x="95885" y="329438"/>
                  </a:lnTo>
                  <a:lnTo>
                    <a:pt x="81153" y="329438"/>
                  </a:lnTo>
                  <a:lnTo>
                    <a:pt x="43561" y="316738"/>
                  </a:lnTo>
                  <a:lnTo>
                    <a:pt x="31369" y="304038"/>
                  </a:lnTo>
                  <a:lnTo>
                    <a:pt x="28575" y="300228"/>
                  </a:lnTo>
                  <a:lnTo>
                    <a:pt x="26416" y="295148"/>
                  </a:lnTo>
                  <a:lnTo>
                    <a:pt x="25146" y="290068"/>
                  </a:lnTo>
                  <a:lnTo>
                    <a:pt x="24638" y="284988"/>
                  </a:lnTo>
                  <a:lnTo>
                    <a:pt x="25146" y="279908"/>
                  </a:lnTo>
                  <a:lnTo>
                    <a:pt x="51054" y="249428"/>
                  </a:lnTo>
                  <a:lnTo>
                    <a:pt x="62357" y="245618"/>
                  </a:lnTo>
                  <a:lnTo>
                    <a:pt x="68580" y="243078"/>
                  </a:lnTo>
                  <a:lnTo>
                    <a:pt x="74930" y="241808"/>
                  </a:lnTo>
                  <a:lnTo>
                    <a:pt x="81661" y="241808"/>
                  </a:lnTo>
                  <a:lnTo>
                    <a:pt x="88519" y="240538"/>
                  </a:lnTo>
                  <a:lnTo>
                    <a:pt x="95885" y="241808"/>
                  </a:lnTo>
                  <a:lnTo>
                    <a:pt x="102870" y="241808"/>
                  </a:lnTo>
                  <a:lnTo>
                    <a:pt x="109728" y="244348"/>
                  </a:lnTo>
                  <a:lnTo>
                    <a:pt x="145669" y="265938"/>
                  </a:lnTo>
                  <a:lnTo>
                    <a:pt x="148463" y="271018"/>
                  </a:lnTo>
                  <a:lnTo>
                    <a:pt x="150622" y="274828"/>
                  </a:lnTo>
                  <a:lnTo>
                    <a:pt x="151892" y="279908"/>
                  </a:lnTo>
                  <a:lnTo>
                    <a:pt x="152273" y="284988"/>
                  </a:lnTo>
                  <a:lnTo>
                    <a:pt x="152273" y="52666"/>
                  </a:lnTo>
                  <a:lnTo>
                    <a:pt x="146304" y="50038"/>
                  </a:lnTo>
                  <a:lnTo>
                    <a:pt x="140208" y="48768"/>
                  </a:lnTo>
                  <a:lnTo>
                    <a:pt x="127127" y="46228"/>
                  </a:lnTo>
                  <a:lnTo>
                    <a:pt x="113411" y="46228"/>
                  </a:lnTo>
                  <a:lnTo>
                    <a:pt x="77343" y="58928"/>
                  </a:lnTo>
                  <a:lnTo>
                    <a:pt x="68961" y="67818"/>
                  </a:lnTo>
                  <a:lnTo>
                    <a:pt x="65532" y="71628"/>
                  </a:lnTo>
                  <a:lnTo>
                    <a:pt x="62865" y="76708"/>
                  </a:lnTo>
                  <a:lnTo>
                    <a:pt x="60833" y="80518"/>
                  </a:lnTo>
                  <a:lnTo>
                    <a:pt x="59690" y="85598"/>
                  </a:lnTo>
                  <a:lnTo>
                    <a:pt x="59182" y="90678"/>
                  </a:lnTo>
                  <a:lnTo>
                    <a:pt x="51816" y="149098"/>
                  </a:lnTo>
                  <a:lnTo>
                    <a:pt x="46101" y="152908"/>
                  </a:lnTo>
                  <a:lnTo>
                    <a:pt x="40894" y="156718"/>
                  </a:lnTo>
                  <a:lnTo>
                    <a:pt x="35941" y="160528"/>
                  </a:lnTo>
                  <a:lnTo>
                    <a:pt x="31623" y="164338"/>
                  </a:lnTo>
                  <a:lnTo>
                    <a:pt x="27813" y="169418"/>
                  </a:lnTo>
                  <a:lnTo>
                    <a:pt x="24384" y="173228"/>
                  </a:lnTo>
                  <a:lnTo>
                    <a:pt x="21590" y="178308"/>
                  </a:lnTo>
                  <a:lnTo>
                    <a:pt x="19431" y="183388"/>
                  </a:lnTo>
                  <a:lnTo>
                    <a:pt x="17780" y="188468"/>
                  </a:lnTo>
                  <a:lnTo>
                    <a:pt x="16891" y="194818"/>
                  </a:lnTo>
                  <a:lnTo>
                    <a:pt x="1143" y="274828"/>
                  </a:lnTo>
                  <a:lnTo>
                    <a:pt x="1016" y="274828"/>
                  </a:lnTo>
                  <a:lnTo>
                    <a:pt x="635" y="277368"/>
                  </a:lnTo>
                  <a:lnTo>
                    <a:pt x="127" y="281178"/>
                  </a:lnTo>
                  <a:lnTo>
                    <a:pt x="0" y="284988"/>
                  </a:lnTo>
                  <a:lnTo>
                    <a:pt x="381" y="291338"/>
                  </a:lnTo>
                  <a:lnTo>
                    <a:pt x="18034" y="326898"/>
                  </a:lnTo>
                  <a:lnTo>
                    <a:pt x="56007" y="349758"/>
                  </a:lnTo>
                  <a:lnTo>
                    <a:pt x="63627" y="351028"/>
                  </a:lnTo>
                  <a:lnTo>
                    <a:pt x="71755" y="353568"/>
                  </a:lnTo>
                  <a:lnTo>
                    <a:pt x="105283" y="353568"/>
                  </a:lnTo>
                  <a:lnTo>
                    <a:pt x="113284" y="351028"/>
                  </a:lnTo>
                  <a:lnTo>
                    <a:pt x="121031" y="349758"/>
                  </a:lnTo>
                  <a:lnTo>
                    <a:pt x="156400" y="329438"/>
                  </a:lnTo>
                  <a:lnTo>
                    <a:pt x="159004" y="326898"/>
                  </a:lnTo>
                  <a:lnTo>
                    <a:pt x="176530" y="291338"/>
                  </a:lnTo>
                  <a:lnTo>
                    <a:pt x="177038" y="284988"/>
                  </a:lnTo>
                  <a:lnTo>
                    <a:pt x="177038" y="253238"/>
                  </a:lnTo>
                  <a:lnTo>
                    <a:pt x="182372" y="255778"/>
                  </a:lnTo>
                  <a:lnTo>
                    <a:pt x="194310" y="258318"/>
                  </a:lnTo>
                  <a:lnTo>
                    <a:pt x="200787" y="259588"/>
                  </a:lnTo>
                  <a:lnTo>
                    <a:pt x="213868" y="259588"/>
                  </a:lnTo>
                  <a:lnTo>
                    <a:pt x="220218" y="258318"/>
                  </a:lnTo>
                  <a:lnTo>
                    <a:pt x="226314" y="258318"/>
                  </a:lnTo>
                  <a:lnTo>
                    <a:pt x="232029" y="255778"/>
                  </a:lnTo>
                  <a:lnTo>
                    <a:pt x="237617" y="253238"/>
                  </a:lnTo>
                  <a:lnTo>
                    <a:pt x="237617" y="284988"/>
                  </a:lnTo>
                  <a:lnTo>
                    <a:pt x="237998" y="291338"/>
                  </a:lnTo>
                  <a:lnTo>
                    <a:pt x="239141" y="298958"/>
                  </a:lnTo>
                  <a:lnTo>
                    <a:pt x="241173" y="305308"/>
                  </a:lnTo>
                  <a:lnTo>
                    <a:pt x="243840" y="310388"/>
                  </a:lnTo>
                  <a:lnTo>
                    <a:pt x="247015" y="316738"/>
                  </a:lnTo>
                  <a:lnTo>
                    <a:pt x="279146" y="343408"/>
                  </a:lnTo>
                  <a:lnTo>
                    <a:pt x="301244" y="351028"/>
                  </a:lnTo>
                  <a:lnTo>
                    <a:pt x="309118" y="353568"/>
                  </a:lnTo>
                  <a:lnTo>
                    <a:pt x="342773" y="353568"/>
                  </a:lnTo>
                  <a:lnTo>
                    <a:pt x="350774" y="351028"/>
                  </a:lnTo>
                  <a:lnTo>
                    <a:pt x="358521" y="349758"/>
                  </a:lnTo>
                  <a:lnTo>
                    <a:pt x="393877" y="329438"/>
                  </a:lnTo>
                  <a:lnTo>
                    <a:pt x="396494" y="326898"/>
                  </a:lnTo>
                  <a:lnTo>
                    <a:pt x="414020" y="291338"/>
                  </a:lnTo>
                  <a:lnTo>
                    <a:pt x="414528" y="284988"/>
                  </a:lnTo>
                  <a:close/>
                </a:path>
              </a:pathLst>
            </a:custGeom>
            <a:solidFill>
              <a:srgbClr val="7ECE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7">
              <a:extLst>
                <a:ext uri="{FF2B5EF4-FFF2-40B4-BE49-F238E27FC236}">
                  <a16:creationId xmlns:a16="http://schemas.microsoft.com/office/drawing/2014/main" id="{779DD16B-EEE4-269B-D09A-4603A3D40D0E}"/>
                </a:ext>
              </a:extLst>
            </p:cNvPr>
            <p:cNvSpPr txBox="1"/>
            <p:nvPr/>
          </p:nvSpPr>
          <p:spPr>
            <a:xfrm>
              <a:off x="3141979" y="4470968"/>
              <a:ext cx="1440815" cy="1282700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 marR="5080" indent="4445" algn="ctr">
                <a:lnSpc>
                  <a:spcPct val="150100"/>
                </a:lnSpc>
                <a:spcBef>
                  <a:spcPts val="90"/>
                </a:spcBef>
              </a:pP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Ips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 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 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 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is</a:t>
              </a:r>
              <a:r>
                <a:rPr sz="1100" spc="-6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  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a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k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>
                <a:latin typeface="Lucida Sans Unicode"/>
                <a:cs typeface="Lucida Sans Unicode"/>
              </a:endParaRPr>
            </a:p>
          </p:txBody>
        </p:sp>
        <p:sp>
          <p:nvSpPr>
            <p:cNvPr id="218" name="object 28">
              <a:extLst>
                <a:ext uri="{FF2B5EF4-FFF2-40B4-BE49-F238E27FC236}">
                  <a16:creationId xmlns:a16="http://schemas.microsoft.com/office/drawing/2014/main" id="{F9F24B6C-FEF8-8DF3-FA2C-A54886C79E20}"/>
                </a:ext>
              </a:extLst>
            </p:cNvPr>
            <p:cNvSpPr txBox="1"/>
            <p:nvPr/>
          </p:nvSpPr>
          <p:spPr>
            <a:xfrm>
              <a:off x="5387085" y="4470968"/>
              <a:ext cx="1440815" cy="1282700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 marR="5080" indent="5080" algn="ctr">
                <a:lnSpc>
                  <a:spcPct val="150100"/>
                </a:lnSpc>
                <a:spcBef>
                  <a:spcPts val="90"/>
                </a:spcBef>
              </a:pP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Ips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 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 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 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is</a:t>
              </a:r>
              <a:r>
                <a:rPr sz="1100" spc="-6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  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a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k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>
                <a:latin typeface="Lucida Sans Unicode"/>
                <a:cs typeface="Lucida Sans Unicode"/>
              </a:endParaRPr>
            </a:p>
          </p:txBody>
        </p:sp>
        <p:sp>
          <p:nvSpPr>
            <p:cNvPr id="219" name="object 29">
              <a:extLst>
                <a:ext uri="{FF2B5EF4-FFF2-40B4-BE49-F238E27FC236}">
                  <a16:creationId xmlns:a16="http://schemas.microsoft.com/office/drawing/2014/main" id="{24E55A56-525F-0A00-6480-97B36F8306F8}"/>
                </a:ext>
              </a:extLst>
            </p:cNvPr>
            <p:cNvSpPr txBox="1"/>
            <p:nvPr/>
          </p:nvSpPr>
          <p:spPr>
            <a:xfrm>
              <a:off x="7310119" y="4470968"/>
              <a:ext cx="1440815" cy="1282700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065" marR="5080" indent="4445" algn="ctr">
                <a:lnSpc>
                  <a:spcPct val="150100"/>
                </a:lnSpc>
                <a:spcBef>
                  <a:spcPts val="90"/>
                </a:spcBef>
              </a:pP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Ips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 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 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 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is</a:t>
              </a:r>
              <a:r>
                <a:rPr sz="1100" spc="-6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  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a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k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>
                <a:latin typeface="Lucida Sans Unicode"/>
                <a:cs typeface="Lucida Sans Unicode"/>
              </a:endParaRPr>
            </a:p>
          </p:txBody>
        </p:sp>
        <p:sp>
          <p:nvSpPr>
            <p:cNvPr id="220" name="object 30">
              <a:extLst>
                <a:ext uri="{FF2B5EF4-FFF2-40B4-BE49-F238E27FC236}">
                  <a16:creationId xmlns:a16="http://schemas.microsoft.com/office/drawing/2014/main" id="{6A02C597-B12F-B383-70BB-87F710F43839}"/>
                </a:ext>
              </a:extLst>
            </p:cNvPr>
            <p:cNvSpPr txBox="1"/>
            <p:nvPr/>
          </p:nvSpPr>
          <p:spPr>
            <a:xfrm>
              <a:off x="9359265" y="4470968"/>
              <a:ext cx="1440815" cy="1282700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 marR="5080" indent="5080" algn="ctr">
                <a:lnSpc>
                  <a:spcPct val="150100"/>
                </a:lnSpc>
                <a:spcBef>
                  <a:spcPts val="90"/>
                </a:spcBef>
              </a:pP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Ips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 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 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 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is</a:t>
              </a:r>
              <a:r>
                <a:rPr sz="1100" spc="-6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  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a</a:t>
              </a:r>
              <a:r>
                <a:rPr sz="1100" spc="-7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k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8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>
                <a:latin typeface="Lucida Sans Unicode"/>
                <a:cs typeface="Lucida Sans Unicode"/>
              </a:endParaRPr>
            </a:p>
          </p:txBody>
        </p:sp>
        <p:pic>
          <p:nvPicPr>
            <p:cNvPr id="221" name="object 31">
              <a:extLst>
                <a:ext uri="{FF2B5EF4-FFF2-40B4-BE49-F238E27FC236}">
                  <a16:creationId xmlns:a16="http://schemas.microsoft.com/office/drawing/2014/main" id="{1F9726A9-4200-3A8C-4D1F-BCC9987E3B1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07186" y="2517648"/>
              <a:ext cx="356597" cy="4145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62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97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Lucida Sans Unicode</vt:lpstr>
      <vt:lpstr>Office Theme</vt:lpstr>
      <vt:lpstr>Timeline Infographic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Millet</dc:creator>
  <cp:lastModifiedBy>Kevin Millet</cp:lastModifiedBy>
  <cp:revision>7</cp:revision>
  <dcterms:created xsi:type="dcterms:W3CDTF">2024-05-07T09:13:17Z</dcterms:created>
  <dcterms:modified xsi:type="dcterms:W3CDTF">2024-05-27T10:28:57Z</dcterms:modified>
</cp:coreProperties>
</file>