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5E19-BB5A-173B-9158-CE77BE97D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966"/>
            <a:ext cx="9144000" cy="83099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45FD9-F3B8-7E16-1B18-EB650506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6B1E-3DAA-A970-57F7-B668E700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DF7A-9242-0D28-8F5A-0075186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2316B-DA8F-AA3C-2B6D-FC293A42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41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6CDC-CB11-2205-3846-4C7786DA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F87A2-1F19-462C-AB40-2D07B5798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771D-1708-23A5-7BC5-F84ED5A4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4D288-5714-4AA3-8899-F10D7AF5B009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D235-4567-FD0A-75F2-6533C157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E60AE-490E-3540-53B9-FE841B03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07C8-7C40-46EC-BE2B-231968229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528" userDrawn="1">
          <p15:clr>
            <a:srgbClr val="FBAE40"/>
          </p15:clr>
        </p15:guide>
        <p15:guide id="3" pos="7152" userDrawn="1">
          <p15:clr>
            <a:srgbClr val="FBAE40"/>
          </p15:clr>
        </p15:guide>
        <p15:guide id="4" orient="horz" pos="3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AEBC2-508E-8CEF-46D8-0DE2AEE1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6"/>
            <a:ext cx="105156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449B-5983-27E1-2CC8-A465301A0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4516"/>
            <a:ext cx="10515600" cy="106670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1CD40-5DBA-F3EB-7024-B064287E9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34D288-5714-4AA3-8899-F10D7AF5B0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0D237-C5D5-483D-0981-D86B2A14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579"/>
            <a:ext cx="41148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B974-6067-5DA6-F49C-4B7E9D15A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579"/>
            <a:ext cx="27432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2007C8-7C40-46EC-BE2B-2319682296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05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0FBA-1168-B0EF-CE04-73A68A82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Infographic </a:t>
            </a:r>
            <a:r>
              <a:rPr lang="en-US" dirty="0" err="1"/>
              <a:t>Powerpoint</a:t>
            </a:r>
            <a:r>
              <a:rPr lang="en-US" dirty="0"/>
              <a:t> Template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F2ED38FD-E325-B20F-D1C1-5718E43A2E96}"/>
              </a:ext>
            </a:extLst>
          </p:cNvPr>
          <p:cNvGrpSpPr/>
          <p:nvPr/>
        </p:nvGrpSpPr>
        <p:grpSpPr>
          <a:xfrm>
            <a:off x="674092" y="1204577"/>
            <a:ext cx="10679708" cy="4979377"/>
            <a:chOff x="437580" y="611797"/>
            <a:chExt cx="11173966" cy="520982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3D53D8B-A762-17ED-38F5-1A9B1F744F02}"/>
                </a:ext>
              </a:extLst>
            </p:cNvPr>
            <p:cNvSpPr txBox="1"/>
            <p:nvPr/>
          </p:nvSpPr>
          <p:spPr>
            <a:xfrm>
              <a:off x="1176575" y="611797"/>
              <a:ext cx="969597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 Stages Template With Sub Process</a:t>
              </a:r>
              <a:endParaRPr lang="en-ID" sz="4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438057F-42E4-55D2-7A2B-08234237C4AB}"/>
                </a:ext>
              </a:extLst>
            </p:cNvPr>
            <p:cNvGrpSpPr/>
            <p:nvPr/>
          </p:nvGrpSpPr>
          <p:grpSpPr>
            <a:xfrm>
              <a:off x="437580" y="1614796"/>
              <a:ext cx="11173966" cy="4206824"/>
              <a:chOff x="509018" y="1361299"/>
              <a:chExt cx="11173966" cy="4206824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FE1DEBB-91B3-D5BB-16A6-167533B885D0}"/>
                  </a:ext>
                </a:extLst>
              </p:cNvPr>
              <p:cNvGrpSpPr/>
              <p:nvPr/>
            </p:nvGrpSpPr>
            <p:grpSpPr>
              <a:xfrm>
                <a:off x="633685" y="1361299"/>
                <a:ext cx="10924633" cy="2981553"/>
                <a:chOff x="641088" y="1279626"/>
                <a:chExt cx="10924633" cy="2981553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F3D5E601-622A-24A7-54AB-BA559CDDD3E1}"/>
                    </a:ext>
                  </a:extLst>
                </p:cNvPr>
                <p:cNvSpPr/>
                <p:nvPr/>
              </p:nvSpPr>
              <p:spPr>
                <a:xfrm>
                  <a:off x="705477" y="1279626"/>
                  <a:ext cx="10781047" cy="1784737"/>
                </a:xfrm>
                <a:custGeom>
                  <a:avLst/>
                  <a:gdLst>
                    <a:gd name="connsiteX0" fmla="*/ 1543050 w 3086100"/>
                    <a:gd name="connsiteY0" fmla="*/ 0 h 1543049"/>
                    <a:gd name="connsiteX1" fmla="*/ 3078134 w 3086100"/>
                    <a:gd name="connsiteY1" fmla="*/ 1385282 h 1543049"/>
                    <a:gd name="connsiteX2" fmla="*/ 3086100 w 3086100"/>
                    <a:gd name="connsiteY2" fmla="*/ 1543049 h 1543049"/>
                    <a:gd name="connsiteX3" fmla="*/ 0 w 3086100"/>
                    <a:gd name="connsiteY3" fmla="*/ 1543049 h 1543049"/>
                    <a:gd name="connsiteX4" fmla="*/ 7967 w 3086100"/>
                    <a:gd name="connsiteY4" fmla="*/ 1385282 h 1543049"/>
                    <a:gd name="connsiteX5" fmla="*/ 1543050 w 3086100"/>
                    <a:gd name="connsiteY5" fmla="*/ 0 h 154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86100" h="1543049">
                      <a:moveTo>
                        <a:pt x="1543050" y="0"/>
                      </a:moveTo>
                      <a:cubicBezTo>
                        <a:pt x="2341990" y="0"/>
                        <a:pt x="2999114" y="607190"/>
                        <a:pt x="3078134" y="1385282"/>
                      </a:cubicBezTo>
                      <a:lnTo>
                        <a:pt x="3086100" y="1543049"/>
                      </a:lnTo>
                      <a:lnTo>
                        <a:pt x="0" y="1543049"/>
                      </a:lnTo>
                      <a:lnTo>
                        <a:pt x="7967" y="1385282"/>
                      </a:lnTo>
                      <a:cubicBezTo>
                        <a:pt x="86986" y="607190"/>
                        <a:pt x="744110" y="0"/>
                        <a:pt x="1543050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89B92977-6D7D-833B-6AD6-C88BEA4FDF8B}"/>
                    </a:ext>
                  </a:extLst>
                </p:cNvPr>
                <p:cNvSpPr/>
                <p:nvPr/>
              </p:nvSpPr>
              <p:spPr>
                <a:xfrm>
                  <a:off x="705477" y="1530219"/>
                  <a:ext cx="7139503" cy="1534144"/>
                </a:xfrm>
                <a:custGeom>
                  <a:avLst/>
                  <a:gdLst>
                    <a:gd name="connsiteX0" fmla="*/ 1543050 w 3086100"/>
                    <a:gd name="connsiteY0" fmla="*/ 0 h 1543049"/>
                    <a:gd name="connsiteX1" fmla="*/ 3078134 w 3086100"/>
                    <a:gd name="connsiteY1" fmla="*/ 1385282 h 1543049"/>
                    <a:gd name="connsiteX2" fmla="*/ 3086100 w 3086100"/>
                    <a:gd name="connsiteY2" fmla="*/ 1543049 h 1543049"/>
                    <a:gd name="connsiteX3" fmla="*/ 0 w 3086100"/>
                    <a:gd name="connsiteY3" fmla="*/ 1543049 h 1543049"/>
                    <a:gd name="connsiteX4" fmla="*/ 7967 w 3086100"/>
                    <a:gd name="connsiteY4" fmla="*/ 1385282 h 1543049"/>
                    <a:gd name="connsiteX5" fmla="*/ 1543050 w 3086100"/>
                    <a:gd name="connsiteY5" fmla="*/ 0 h 154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86100" h="1543049">
                      <a:moveTo>
                        <a:pt x="1543050" y="0"/>
                      </a:moveTo>
                      <a:cubicBezTo>
                        <a:pt x="2341990" y="0"/>
                        <a:pt x="2999114" y="607190"/>
                        <a:pt x="3078134" y="1385282"/>
                      </a:cubicBezTo>
                      <a:lnTo>
                        <a:pt x="3086100" y="1543049"/>
                      </a:lnTo>
                      <a:lnTo>
                        <a:pt x="0" y="1543049"/>
                      </a:lnTo>
                      <a:lnTo>
                        <a:pt x="7967" y="1385282"/>
                      </a:lnTo>
                      <a:cubicBezTo>
                        <a:pt x="86986" y="607190"/>
                        <a:pt x="744110" y="0"/>
                        <a:pt x="1543050" y="0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D7B8117-1794-D1DD-6F21-0A950CC299E3}"/>
                    </a:ext>
                  </a:extLst>
                </p:cNvPr>
                <p:cNvSpPr/>
                <p:nvPr/>
              </p:nvSpPr>
              <p:spPr>
                <a:xfrm>
                  <a:off x="705477" y="1905209"/>
                  <a:ext cx="3497959" cy="1159153"/>
                </a:xfrm>
                <a:custGeom>
                  <a:avLst/>
                  <a:gdLst>
                    <a:gd name="connsiteX0" fmla="*/ 1543050 w 3086100"/>
                    <a:gd name="connsiteY0" fmla="*/ 0 h 1543049"/>
                    <a:gd name="connsiteX1" fmla="*/ 3078134 w 3086100"/>
                    <a:gd name="connsiteY1" fmla="*/ 1385282 h 1543049"/>
                    <a:gd name="connsiteX2" fmla="*/ 3086100 w 3086100"/>
                    <a:gd name="connsiteY2" fmla="*/ 1543049 h 1543049"/>
                    <a:gd name="connsiteX3" fmla="*/ 0 w 3086100"/>
                    <a:gd name="connsiteY3" fmla="*/ 1543049 h 1543049"/>
                    <a:gd name="connsiteX4" fmla="*/ 7967 w 3086100"/>
                    <a:gd name="connsiteY4" fmla="*/ 1385282 h 1543049"/>
                    <a:gd name="connsiteX5" fmla="*/ 1543050 w 3086100"/>
                    <a:gd name="connsiteY5" fmla="*/ 0 h 154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86100" h="1543049">
                      <a:moveTo>
                        <a:pt x="1543050" y="0"/>
                      </a:moveTo>
                      <a:cubicBezTo>
                        <a:pt x="2341990" y="0"/>
                        <a:pt x="2999114" y="607190"/>
                        <a:pt x="3078134" y="1385282"/>
                      </a:cubicBezTo>
                      <a:lnTo>
                        <a:pt x="3086100" y="1543049"/>
                      </a:lnTo>
                      <a:lnTo>
                        <a:pt x="0" y="1543049"/>
                      </a:lnTo>
                      <a:lnTo>
                        <a:pt x="7967" y="1385282"/>
                      </a:lnTo>
                      <a:cubicBezTo>
                        <a:pt x="86986" y="607190"/>
                        <a:pt x="744110" y="0"/>
                        <a:pt x="1543050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ectangle: Top Corners Rounded 21">
                  <a:extLst>
                    <a:ext uri="{FF2B5EF4-FFF2-40B4-BE49-F238E27FC236}">
                      <a16:creationId xmlns:a16="http://schemas.microsoft.com/office/drawing/2014/main" id="{00550CCD-EC29-4FE5-ABA5-658735F93D65}"/>
                    </a:ext>
                  </a:extLst>
                </p:cNvPr>
                <p:cNvSpPr/>
                <p:nvPr/>
              </p:nvSpPr>
              <p:spPr>
                <a:xfrm>
                  <a:off x="705478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23" name="Rectangle: Top Corners Rounded 22">
                  <a:extLst>
                    <a:ext uri="{FF2B5EF4-FFF2-40B4-BE49-F238E27FC236}">
                      <a16:creationId xmlns:a16="http://schemas.microsoft.com/office/drawing/2014/main" id="{44C6EB5F-9EBD-7BE9-463F-CA3EE91F16B5}"/>
                    </a:ext>
                  </a:extLst>
                </p:cNvPr>
                <p:cNvSpPr/>
                <p:nvPr/>
              </p:nvSpPr>
              <p:spPr>
                <a:xfrm>
                  <a:off x="705479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24" name="Rectangle: Top Corners Rounded 23">
                  <a:extLst>
                    <a:ext uri="{FF2B5EF4-FFF2-40B4-BE49-F238E27FC236}">
                      <a16:creationId xmlns:a16="http://schemas.microsoft.com/office/drawing/2014/main" id="{5C009124-029D-BAF0-AFC9-D7E34B1BC1A2}"/>
                    </a:ext>
                  </a:extLst>
                </p:cNvPr>
                <p:cNvSpPr/>
                <p:nvPr/>
              </p:nvSpPr>
              <p:spPr>
                <a:xfrm>
                  <a:off x="1919326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25" name="Rectangle: Top Corners Rounded 24">
                  <a:extLst>
                    <a:ext uri="{FF2B5EF4-FFF2-40B4-BE49-F238E27FC236}">
                      <a16:creationId xmlns:a16="http://schemas.microsoft.com/office/drawing/2014/main" id="{6875694B-B62E-0167-3138-3952A45E7E75}"/>
                    </a:ext>
                  </a:extLst>
                </p:cNvPr>
                <p:cNvSpPr/>
                <p:nvPr/>
              </p:nvSpPr>
              <p:spPr>
                <a:xfrm>
                  <a:off x="1919327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26" name="Rectangle: Top Corners Rounded 25">
                  <a:extLst>
                    <a:ext uri="{FF2B5EF4-FFF2-40B4-BE49-F238E27FC236}">
                      <a16:creationId xmlns:a16="http://schemas.microsoft.com/office/drawing/2014/main" id="{4C9782AE-C3A1-92A7-065A-E8861B8B9BF1}"/>
                    </a:ext>
                  </a:extLst>
                </p:cNvPr>
                <p:cNvSpPr/>
                <p:nvPr/>
              </p:nvSpPr>
              <p:spPr>
                <a:xfrm>
                  <a:off x="3133174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27" name="Rectangle: Top Corners Rounded 26">
                  <a:extLst>
                    <a:ext uri="{FF2B5EF4-FFF2-40B4-BE49-F238E27FC236}">
                      <a16:creationId xmlns:a16="http://schemas.microsoft.com/office/drawing/2014/main" id="{907A471D-B4AF-B88A-067D-BDE1689980FA}"/>
                    </a:ext>
                  </a:extLst>
                </p:cNvPr>
                <p:cNvSpPr/>
                <p:nvPr/>
              </p:nvSpPr>
              <p:spPr>
                <a:xfrm>
                  <a:off x="3133175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28" name="Rectangle: Top Corners Rounded 27">
                  <a:extLst>
                    <a:ext uri="{FF2B5EF4-FFF2-40B4-BE49-F238E27FC236}">
                      <a16:creationId xmlns:a16="http://schemas.microsoft.com/office/drawing/2014/main" id="{49BDCE14-6FAA-2B13-2D9F-E6C0A3B067A9}"/>
                    </a:ext>
                  </a:extLst>
                </p:cNvPr>
                <p:cNvSpPr/>
                <p:nvPr/>
              </p:nvSpPr>
              <p:spPr>
                <a:xfrm>
                  <a:off x="4347022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29" name="Rectangle: Top Corners Rounded 28">
                  <a:extLst>
                    <a:ext uri="{FF2B5EF4-FFF2-40B4-BE49-F238E27FC236}">
                      <a16:creationId xmlns:a16="http://schemas.microsoft.com/office/drawing/2014/main" id="{A7CE671B-50AA-7FAD-E91E-214C281EC416}"/>
                    </a:ext>
                  </a:extLst>
                </p:cNvPr>
                <p:cNvSpPr/>
                <p:nvPr/>
              </p:nvSpPr>
              <p:spPr>
                <a:xfrm>
                  <a:off x="4347023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30" name="Rectangle: Top Corners Rounded 29">
                  <a:extLst>
                    <a:ext uri="{FF2B5EF4-FFF2-40B4-BE49-F238E27FC236}">
                      <a16:creationId xmlns:a16="http://schemas.microsoft.com/office/drawing/2014/main" id="{7EA47B66-D13D-E1A6-0564-76E994555089}"/>
                    </a:ext>
                  </a:extLst>
                </p:cNvPr>
                <p:cNvSpPr/>
                <p:nvPr/>
              </p:nvSpPr>
              <p:spPr>
                <a:xfrm>
                  <a:off x="5560870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31" name="Rectangle: Top Corners Rounded 30">
                  <a:extLst>
                    <a:ext uri="{FF2B5EF4-FFF2-40B4-BE49-F238E27FC236}">
                      <a16:creationId xmlns:a16="http://schemas.microsoft.com/office/drawing/2014/main" id="{A2402B8B-7855-33A8-A5BD-7DD57CA294CF}"/>
                    </a:ext>
                  </a:extLst>
                </p:cNvPr>
                <p:cNvSpPr/>
                <p:nvPr/>
              </p:nvSpPr>
              <p:spPr>
                <a:xfrm>
                  <a:off x="5560871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32" name="Rectangle: Top Corners Rounded 31">
                  <a:extLst>
                    <a:ext uri="{FF2B5EF4-FFF2-40B4-BE49-F238E27FC236}">
                      <a16:creationId xmlns:a16="http://schemas.microsoft.com/office/drawing/2014/main" id="{8DF64E4E-240B-023C-AA5C-35D7CBDD0FA4}"/>
                    </a:ext>
                  </a:extLst>
                </p:cNvPr>
                <p:cNvSpPr/>
                <p:nvPr/>
              </p:nvSpPr>
              <p:spPr>
                <a:xfrm>
                  <a:off x="6774718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33" name="Rectangle: Top Corners Rounded 32">
                  <a:extLst>
                    <a:ext uri="{FF2B5EF4-FFF2-40B4-BE49-F238E27FC236}">
                      <a16:creationId xmlns:a16="http://schemas.microsoft.com/office/drawing/2014/main" id="{C08BDB9B-1434-198B-7739-7564D2F1FAB9}"/>
                    </a:ext>
                  </a:extLst>
                </p:cNvPr>
                <p:cNvSpPr/>
                <p:nvPr/>
              </p:nvSpPr>
              <p:spPr>
                <a:xfrm>
                  <a:off x="6774719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34" name="Rectangle: Top Corners Rounded 33">
                  <a:extLst>
                    <a:ext uri="{FF2B5EF4-FFF2-40B4-BE49-F238E27FC236}">
                      <a16:creationId xmlns:a16="http://schemas.microsoft.com/office/drawing/2014/main" id="{E8515EB1-35D7-EFFE-19B3-D6F179FCBE89}"/>
                    </a:ext>
                  </a:extLst>
                </p:cNvPr>
                <p:cNvSpPr/>
                <p:nvPr/>
              </p:nvSpPr>
              <p:spPr>
                <a:xfrm>
                  <a:off x="7988566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35" name="Rectangle: Top Corners Rounded 34">
                  <a:extLst>
                    <a:ext uri="{FF2B5EF4-FFF2-40B4-BE49-F238E27FC236}">
                      <a16:creationId xmlns:a16="http://schemas.microsoft.com/office/drawing/2014/main" id="{0E01BEC0-E057-C903-2731-5C498FC0F8D5}"/>
                    </a:ext>
                  </a:extLst>
                </p:cNvPr>
                <p:cNvSpPr/>
                <p:nvPr/>
              </p:nvSpPr>
              <p:spPr>
                <a:xfrm>
                  <a:off x="7988567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36" name="Rectangle: Top Corners Rounded 35">
                  <a:extLst>
                    <a:ext uri="{FF2B5EF4-FFF2-40B4-BE49-F238E27FC236}">
                      <a16:creationId xmlns:a16="http://schemas.microsoft.com/office/drawing/2014/main" id="{A8B18FAA-D583-21E5-2CF9-E41DAEE8EE8D}"/>
                    </a:ext>
                  </a:extLst>
                </p:cNvPr>
                <p:cNvSpPr/>
                <p:nvPr/>
              </p:nvSpPr>
              <p:spPr>
                <a:xfrm>
                  <a:off x="9202414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37" name="Rectangle: Top Corners Rounded 36">
                  <a:extLst>
                    <a:ext uri="{FF2B5EF4-FFF2-40B4-BE49-F238E27FC236}">
                      <a16:creationId xmlns:a16="http://schemas.microsoft.com/office/drawing/2014/main" id="{118F9482-D166-234E-545C-E845576FECDA}"/>
                    </a:ext>
                  </a:extLst>
                </p:cNvPr>
                <p:cNvSpPr/>
                <p:nvPr/>
              </p:nvSpPr>
              <p:spPr>
                <a:xfrm>
                  <a:off x="9202415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38" name="Rectangle: Top Corners Rounded 37">
                  <a:extLst>
                    <a:ext uri="{FF2B5EF4-FFF2-40B4-BE49-F238E27FC236}">
                      <a16:creationId xmlns:a16="http://schemas.microsoft.com/office/drawing/2014/main" id="{8A274F7F-639C-F2F0-E66E-53BDE44E0728}"/>
                    </a:ext>
                  </a:extLst>
                </p:cNvPr>
                <p:cNvSpPr/>
                <p:nvPr/>
              </p:nvSpPr>
              <p:spPr>
                <a:xfrm>
                  <a:off x="10423666" y="2402815"/>
                  <a:ext cx="1070262" cy="929182"/>
                </a:xfrm>
                <a:prstGeom prst="round2SameRect">
                  <a:avLst>
                    <a:gd name="adj1" fmla="val 10727"/>
                    <a:gd name="adj2" fmla="val 0"/>
                  </a:avLst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685800" dist="2667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/>
                </a:p>
              </p:txBody>
            </p:sp>
            <p:sp>
              <p:nvSpPr>
                <p:cNvPr id="39" name="Rectangle: Top Corners Rounded 38">
                  <a:extLst>
                    <a:ext uri="{FF2B5EF4-FFF2-40B4-BE49-F238E27FC236}">
                      <a16:creationId xmlns:a16="http://schemas.microsoft.com/office/drawing/2014/main" id="{B9E75F71-FF25-87CB-50FB-EF7015AD84E9}"/>
                    </a:ext>
                  </a:extLst>
                </p:cNvPr>
                <p:cNvSpPr/>
                <p:nvPr/>
              </p:nvSpPr>
              <p:spPr>
                <a:xfrm>
                  <a:off x="10423667" y="3331997"/>
                  <a:ext cx="1070261" cy="929182"/>
                </a:xfrm>
                <a:prstGeom prst="round2SameRect">
                  <a:avLst>
                    <a:gd name="adj1" fmla="val 0"/>
                    <a:gd name="adj2" fmla="val 993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 Semibold" panose="020B0702040204020203" pitchFamily="34" charset="0"/>
                  </a:endParaRPr>
                </a:p>
              </p:txBody>
            </p:sp>
            <p:grpSp>
              <p:nvGrpSpPr>
                <p:cNvPr id="40" name="Graphic 12">
                  <a:extLst>
                    <a:ext uri="{FF2B5EF4-FFF2-40B4-BE49-F238E27FC236}">
                      <a16:creationId xmlns:a16="http://schemas.microsoft.com/office/drawing/2014/main" id="{877C7F17-29C9-8EF0-0D3A-0AE33B07D18C}"/>
                    </a:ext>
                  </a:extLst>
                </p:cNvPr>
                <p:cNvGrpSpPr/>
                <p:nvPr/>
              </p:nvGrpSpPr>
              <p:grpSpPr>
                <a:xfrm>
                  <a:off x="1111496" y="2721592"/>
                  <a:ext cx="258226" cy="258226"/>
                  <a:chOff x="6640645" y="1724489"/>
                  <a:chExt cx="418905" cy="418905"/>
                </a:xfrm>
                <a:solidFill>
                  <a:schemeClr val="bg1"/>
                </a:solidFill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</p:grpSpPr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1A156244-2024-415C-9421-102A09AB2F17}"/>
                      </a:ext>
                    </a:extLst>
                  </p:cNvPr>
                  <p:cNvSpPr/>
                  <p:nvPr/>
                </p:nvSpPr>
                <p:spPr>
                  <a:xfrm>
                    <a:off x="6811107" y="1724489"/>
                    <a:ext cx="249212" cy="249212"/>
                  </a:xfrm>
                  <a:custGeom>
                    <a:avLst/>
                    <a:gdLst>
                      <a:gd name="connsiteX0" fmla="*/ 245654 w 249211"/>
                      <a:gd name="connsiteY0" fmla="*/ 176761 h 249211"/>
                      <a:gd name="connsiteX1" fmla="*/ 223446 w 249211"/>
                      <a:gd name="connsiteY1" fmla="*/ 198985 h 249211"/>
                      <a:gd name="connsiteX2" fmla="*/ 133779 w 249211"/>
                      <a:gd name="connsiteY2" fmla="*/ 211716 h 249211"/>
                      <a:gd name="connsiteX3" fmla="*/ 96250 w 249211"/>
                      <a:gd name="connsiteY3" fmla="*/ 249246 h 249211"/>
                      <a:gd name="connsiteX4" fmla="*/ 95963 w 249211"/>
                      <a:gd name="connsiteY4" fmla="*/ 248672 h 249211"/>
                      <a:gd name="connsiteX5" fmla="*/ 42358 w 249211"/>
                      <a:gd name="connsiteY5" fmla="*/ 183418 h 249211"/>
                      <a:gd name="connsiteX6" fmla="*/ 0 w 249211"/>
                      <a:gd name="connsiteY6" fmla="*/ 153020 h 249211"/>
                      <a:gd name="connsiteX7" fmla="*/ 37546 w 249211"/>
                      <a:gd name="connsiteY7" fmla="*/ 115475 h 249211"/>
                      <a:gd name="connsiteX8" fmla="*/ 50269 w 249211"/>
                      <a:gd name="connsiteY8" fmla="*/ 25816 h 249211"/>
                      <a:gd name="connsiteX9" fmla="*/ 72493 w 249211"/>
                      <a:gd name="connsiteY9" fmla="*/ 3600 h 249211"/>
                      <a:gd name="connsiteX10" fmla="*/ 89880 w 249211"/>
                      <a:gd name="connsiteY10" fmla="*/ 3600 h 249211"/>
                      <a:gd name="connsiteX11" fmla="*/ 245654 w 249211"/>
                      <a:gd name="connsiteY11" fmla="*/ 159374 h 249211"/>
                      <a:gd name="connsiteX12" fmla="*/ 245654 w 249211"/>
                      <a:gd name="connsiteY12" fmla="*/ 176761 h 249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9211" h="249211">
                        <a:moveTo>
                          <a:pt x="245654" y="176761"/>
                        </a:moveTo>
                        <a:lnTo>
                          <a:pt x="223446" y="198985"/>
                        </a:lnTo>
                        <a:cubicBezTo>
                          <a:pt x="199779" y="222636"/>
                          <a:pt x="162996" y="227833"/>
                          <a:pt x="133779" y="211716"/>
                        </a:cubicBezTo>
                        <a:lnTo>
                          <a:pt x="96250" y="249246"/>
                        </a:lnTo>
                        <a:cubicBezTo>
                          <a:pt x="96151" y="249057"/>
                          <a:pt x="96061" y="248860"/>
                          <a:pt x="95963" y="248672"/>
                        </a:cubicBezTo>
                        <a:cubicBezTo>
                          <a:pt x="82073" y="220862"/>
                          <a:pt x="66849" y="207909"/>
                          <a:pt x="42358" y="183418"/>
                        </a:cubicBezTo>
                        <a:cubicBezTo>
                          <a:pt x="26907" y="167966"/>
                          <a:pt x="7916" y="156317"/>
                          <a:pt x="0" y="153020"/>
                        </a:cubicBezTo>
                        <a:lnTo>
                          <a:pt x="37546" y="115475"/>
                        </a:lnTo>
                        <a:cubicBezTo>
                          <a:pt x="21421" y="86291"/>
                          <a:pt x="26610" y="49483"/>
                          <a:pt x="50269" y="25816"/>
                        </a:cubicBezTo>
                        <a:lnTo>
                          <a:pt x="72493" y="3600"/>
                        </a:lnTo>
                        <a:cubicBezTo>
                          <a:pt x="77297" y="-1204"/>
                          <a:pt x="85084" y="-1196"/>
                          <a:pt x="89880" y="3600"/>
                        </a:cubicBezTo>
                        <a:lnTo>
                          <a:pt x="245654" y="159374"/>
                        </a:lnTo>
                        <a:cubicBezTo>
                          <a:pt x="250458" y="164177"/>
                          <a:pt x="250458" y="171965"/>
                          <a:pt x="245654" y="176761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5" name="Freeform: Shape 204">
                    <a:extLst>
                      <a:ext uri="{FF2B5EF4-FFF2-40B4-BE49-F238E27FC236}">
                        <a16:creationId xmlns:a16="http://schemas.microsoft.com/office/drawing/2014/main" id="{49916D58-0AE0-7767-1D9E-0E9B4189B9D5}"/>
                      </a:ext>
                    </a:extLst>
                  </p:cNvPr>
                  <p:cNvSpPr/>
                  <p:nvPr/>
                </p:nvSpPr>
                <p:spPr>
                  <a:xfrm>
                    <a:off x="6644861" y="2050351"/>
                    <a:ext cx="89356" cy="89356"/>
                  </a:xfrm>
                  <a:custGeom>
                    <a:avLst/>
                    <a:gdLst>
                      <a:gd name="connsiteX0" fmla="*/ 89647 w 89355"/>
                      <a:gd name="connsiteY0" fmla="*/ 17387 h 89355"/>
                      <a:gd name="connsiteX1" fmla="*/ 20999 w 89355"/>
                      <a:gd name="connsiteY1" fmla="*/ 86035 h 89355"/>
                      <a:gd name="connsiteX2" fmla="*/ 12301 w 89355"/>
                      <a:gd name="connsiteY2" fmla="*/ 89642 h 89355"/>
                      <a:gd name="connsiteX3" fmla="*/ 3603 w 89355"/>
                      <a:gd name="connsiteY3" fmla="*/ 86035 h 89355"/>
                      <a:gd name="connsiteX4" fmla="*/ 3603 w 89355"/>
                      <a:gd name="connsiteY4" fmla="*/ 68648 h 89355"/>
                      <a:gd name="connsiteX5" fmla="*/ 72259 w 89355"/>
                      <a:gd name="connsiteY5" fmla="*/ 0 h 89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55" h="89355">
                        <a:moveTo>
                          <a:pt x="89647" y="17387"/>
                        </a:moveTo>
                        <a:lnTo>
                          <a:pt x="20999" y="86035"/>
                        </a:lnTo>
                        <a:cubicBezTo>
                          <a:pt x="18597" y="88437"/>
                          <a:pt x="15449" y="89642"/>
                          <a:pt x="12301" y="89642"/>
                        </a:cubicBezTo>
                        <a:cubicBezTo>
                          <a:pt x="9153" y="89642"/>
                          <a:pt x="6005" y="88437"/>
                          <a:pt x="3603" y="86035"/>
                        </a:cubicBezTo>
                        <a:cubicBezTo>
                          <a:pt x="-1201" y="81232"/>
                          <a:pt x="-1201" y="73452"/>
                          <a:pt x="3603" y="68648"/>
                        </a:cubicBezTo>
                        <a:lnTo>
                          <a:pt x="72259" y="0"/>
                        </a:ln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6" name="Freeform: Shape 205">
                    <a:extLst>
                      <a:ext uri="{FF2B5EF4-FFF2-40B4-BE49-F238E27FC236}">
                        <a16:creationId xmlns:a16="http://schemas.microsoft.com/office/drawing/2014/main" id="{F4F23BC5-DC4E-21AD-BC14-06E013016CE6}"/>
                      </a:ext>
                    </a:extLst>
                  </p:cNvPr>
                  <p:cNvSpPr/>
                  <p:nvPr/>
                </p:nvSpPr>
                <p:spPr>
                  <a:xfrm>
                    <a:off x="6640645" y="1885506"/>
                    <a:ext cx="258229" cy="258229"/>
                  </a:xfrm>
                  <a:custGeom>
                    <a:avLst/>
                    <a:gdLst>
                      <a:gd name="connsiteX0" fmla="*/ 258646 w 258229"/>
                      <a:gd name="connsiteY0" fmla="*/ 159188 h 258229"/>
                      <a:gd name="connsiteX1" fmla="*/ 218911 w 258229"/>
                      <a:gd name="connsiteY1" fmla="*/ 255110 h 258229"/>
                      <a:gd name="connsiteX2" fmla="*/ 201515 w 258229"/>
                      <a:gd name="connsiteY2" fmla="*/ 255110 h 258229"/>
                      <a:gd name="connsiteX3" fmla="*/ 3597 w 258229"/>
                      <a:gd name="connsiteY3" fmla="*/ 57183 h 258229"/>
                      <a:gd name="connsiteX4" fmla="*/ 3597 w 258229"/>
                      <a:gd name="connsiteY4" fmla="*/ 39796 h 258229"/>
                      <a:gd name="connsiteX5" fmla="*/ 160059 w 258229"/>
                      <a:gd name="connsiteY5" fmla="*/ 14284 h 258229"/>
                      <a:gd name="connsiteX6" fmla="*/ 218911 w 258229"/>
                      <a:gd name="connsiteY6" fmla="*/ 63266 h 258229"/>
                      <a:gd name="connsiteX7" fmla="*/ 258646 w 258229"/>
                      <a:gd name="connsiteY7" fmla="*/ 159188 h 258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8229" h="258229">
                        <a:moveTo>
                          <a:pt x="258646" y="159188"/>
                        </a:moveTo>
                        <a:cubicBezTo>
                          <a:pt x="258629" y="194751"/>
                          <a:pt x="245023" y="228980"/>
                          <a:pt x="218911" y="255110"/>
                        </a:cubicBezTo>
                        <a:cubicBezTo>
                          <a:pt x="214137" y="259884"/>
                          <a:pt x="206351" y="259928"/>
                          <a:pt x="201515" y="255110"/>
                        </a:cubicBezTo>
                        <a:lnTo>
                          <a:pt x="3597" y="57183"/>
                        </a:lnTo>
                        <a:cubicBezTo>
                          <a:pt x="-1189" y="52397"/>
                          <a:pt x="-1209" y="44602"/>
                          <a:pt x="3597" y="39796"/>
                        </a:cubicBezTo>
                        <a:cubicBezTo>
                          <a:pt x="44922" y="-1529"/>
                          <a:pt x="107799" y="-11784"/>
                          <a:pt x="160059" y="14284"/>
                        </a:cubicBezTo>
                        <a:cubicBezTo>
                          <a:pt x="183785" y="26133"/>
                          <a:pt x="194326" y="38689"/>
                          <a:pt x="218911" y="63266"/>
                        </a:cubicBezTo>
                        <a:cubicBezTo>
                          <a:pt x="244534" y="88889"/>
                          <a:pt x="258646" y="123226"/>
                          <a:pt x="258646" y="159188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41" name="Graphic 40">
                  <a:extLst>
                    <a:ext uri="{FF2B5EF4-FFF2-40B4-BE49-F238E27FC236}">
                      <a16:creationId xmlns:a16="http://schemas.microsoft.com/office/drawing/2014/main" id="{011A9E51-2467-E0DD-A508-F5ECAE97D04B}"/>
                    </a:ext>
                  </a:extLst>
                </p:cNvPr>
                <p:cNvGrpSpPr/>
                <p:nvPr/>
              </p:nvGrpSpPr>
              <p:grpSpPr>
                <a:xfrm>
                  <a:off x="3559767" y="2750400"/>
                  <a:ext cx="217076" cy="298773"/>
                  <a:chOff x="4074593" y="1724490"/>
                  <a:chExt cx="304956" cy="419725"/>
                </a:xfrm>
                <a:solidFill>
                  <a:schemeClr val="bg1"/>
                </a:solidFill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</p:grpSpPr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8DAEBD6C-28D1-D06C-EE16-E2C022A1CD35}"/>
                      </a:ext>
                    </a:extLst>
                  </p:cNvPr>
                  <p:cNvSpPr/>
                  <p:nvPr/>
                </p:nvSpPr>
                <p:spPr>
                  <a:xfrm>
                    <a:off x="4074593" y="1922056"/>
                    <a:ext cx="304956" cy="222159"/>
                  </a:xfrm>
                  <a:custGeom>
                    <a:avLst/>
                    <a:gdLst>
                      <a:gd name="connsiteX0" fmla="*/ 292971 w 304956"/>
                      <a:gd name="connsiteY0" fmla="*/ 0 h 222159"/>
                      <a:gd name="connsiteX1" fmla="*/ 12297 w 304956"/>
                      <a:gd name="connsiteY1" fmla="*/ 0 h 222159"/>
                      <a:gd name="connsiteX2" fmla="*/ 0 w 304956"/>
                      <a:gd name="connsiteY2" fmla="*/ 12297 h 222159"/>
                      <a:gd name="connsiteX3" fmla="*/ 0 w 304956"/>
                      <a:gd name="connsiteY3" fmla="*/ 141690 h 222159"/>
                      <a:gd name="connsiteX4" fmla="*/ 80477 w 304956"/>
                      <a:gd name="connsiteY4" fmla="*/ 222159 h 222159"/>
                      <a:gd name="connsiteX5" fmla="*/ 224799 w 304956"/>
                      <a:gd name="connsiteY5" fmla="*/ 222159 h 222159"/>
                      <a:gd name="connsiteX6" fmla="*/ 305268 w 304956"/>
                      <a:gd name="connsiteY6" fmla="*/ 141690 h 222159"/>
                      <a:gd name="connsiteX7" fmla="*/ 305268 w 304956"/>
                      <a:gd name="connsiteY7" fmla="*/ 12297 h 222159"/>
                      <a:gd name="connsiteX8" fmla="*/ 292971 w 304956"/>
                      <a:gd name="connsiteY8" fmla="*/ 0 h 222159"/>
                      <a:gd name="connsiteX9" fmla="*/ 171735 w 304956"/>
                      <a:gd name="connsiteY9" fmla="*/ 104275 h 222159"/>
                      <a:gd name="connsiteX10" fmla="*/ 164931 w 304956"/>
                      <a:gd name="connsiteY10" fmla="*/ 104275 h 222159"/>
                      <a:gd name="connsiteX11" fmla="*/ 164931 w 304956"/>
                      <a:gd name="connsiteY11" fmla="*/ 130180 h 222159"/>
                      <a:gd name="connsiteX12" fmla="*/ 152634 w 304956"/>
                      <a:gd name="connsiteY12" fmla="*/ 142477 h 222159"/>
                      <a:gd name="connsiteX13" fmla="*/ 140337 w 304956"/>
                      <a:gd name="connsiteY13" fmla="*/ 130180 h 222159"/>
                      <a:gd name="connsiteX14" fmla="*/ 140337 w 304956"/>
                      <a:gd name="connsiteY14" fmla="*/ 104275 h 222159"/>
                      <a:gd name="connsiteX15" fmla="*/ 133533 w 304956"/>
                      <a:gd name="connsiteY15" fmla="*/ 104275 h 222159"/>
                      <a:gd name="connsiteX16" fmla="*/ 121237 w 304956"/>
                      <a:gd name="connsiteY16" fmla="*/ 91979 h 222159"/>
                      <a:gd name="connsiteX17" fmla="*/ 133533 w 304956"/>
                      <a:gd name="connsiteY17" fmla="*/ 79682 h 222159"/>
                      <a:gd name="connsiteX18" fmla="*/ 171735 w 304956"/>
                      <a:gd name="connsiteY18" fmla="*/ 79682 h 222159"/>
                      <a:gd name="connsiteX19" fmla="*/ 184031 w 304956"/>
                      <a:gd name="connsiteY19" fmla="*/ 91979 h 222159"/>
                      <a:gd name="connsiteX20" fmla="*/ 171735 w 304956"/>
                      <a:gd name="connsiteY20" fmla="*/ 104275 h 222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04956" h="222159">
                        <a:moveTo>
                          <a:pt x="292971" y="0"/>
                        </a:moveTo>
                        <a:lnTo>
                          <a:pt x="12297" y="0"/>
                        </a:lnTo>
                        <a:cubicBezTo>
                          <a:pt x="5509" y="0"/>
                          <a:pt x="0" y="5509"/>
                          <a:pt x="0" y="12297"/>
                        </a:cubicBezTo>
                        <a:lnTo>
                          <a:pt x="0" y="141690"/>
                        </a:lnTo>
                        <a:cubicBezTo>
                          <a:pt x="0" y="186056"/>
                          <a:pt x="36103" y="222159"/>
                          <a:pt x="80477" y="222159"/>
                        </a:cubicBezTo>
                        <a:lnTo>
                          <a:pt x="224799" y="222159"/>
                        </a:lnTo>
                        <a:cubicBezTo>
                          <a:pt x="269165" y="222159"/>
                          <a:pt x="305268" y="186056"/>
                          <a:pt x="305268" y="141690"/>
                        </a:cubicBezTo>
                        <a:lnTo>
                          <a:pt x="305268" y="12297"/>
                        </a:lnTo>
                        <a:cubicBezTo>
                          <a:pt x="305268" y="5509"/>
                          <a:pt x="299759" y="0"/>
                          <a:pt x="292971" y="0"/>
                        </a:cubicBezTo>
                        <a:close/>
                        <a:moveTo>
                          <a:pt x="171735" y="104275"/>
                        </a:moveTo>
                        <a:lnTo>
                          <a:pt x="164931" y="104275"/>
                        </a:lnTo>
                        <a:lnTo>
                          <a:pt x="164931" y="130180"/>
                        </a:lnTo>
                        <a:cubicBezTo>
                          <a:pt x="164931" y="136976"/>
                          <a:pt x="159422" y="142477"/>
                          <a:pt x="152634" y="142477"/>
                        </a:cubicBezTo>
                        <a:cubicBezTo>
                          <a:pt x="145846" y="142477"/>
                          <a:pt x="140337" y="136976"/>
                          <a:pt x="140337" y="130180"/>
                        </a:cubicBezTo>
                        <a:lnTo>
                          <a:pt x="140337" y="104275"/>
                        </a:lnTo>
                        <a:lnTo>
                          <a:pt x="133533" y="104275"/>
                        </a:lnTo>
                        <a:cubicBezTo>
                          <a:pt x="126737" y="104275"/>
                          <a:pt x="121237" y="98767"/>
                          <a:pt x="121237" y="91979"/>
                        </a:cubicBezTo>
                        <a:cubicBezTo>
                          <a:pt x="121237" y="85183"/>
                          <a:pt x="126737" y="79682"/>
                          <a:pt x="133533" y="79682"/>
                        </a:cubicBezTo>
                        <a:lnTo>
                          <a:pt x="171735" y="79682"/>
                        </a:lnTo>
                        <a:cubicBezTo>
                          <a:pt x="178531" y="79682"/>
                          <a:pt x="184031" y="85183"/>
                          <a:pt x="184031" y="91979"/>
                        </a:cubicBezTo>
                        <a:cubicBezTo>
                          <a:pt x="184031" y="98767"/>
                          <a:pt x="178531" y="104275"/>
                          <a:pt x="171735" y="104275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id="{BB17D209-16AD-86F8-D19C-F7405773A38A}"/>
                      </a:ext>
                    </a:extLst>
                  </p:cNvPr>
                  <p:cNvSpPr/>
                  <p:nvPr/>
                </p:nvSpPr>
                <p:spPr>
                  <a:xfrm>
                    <a:off x="4099186" y="1724490"/>
                    <a:ext cx="255770" cy="172973"/>
                  </a:xfrm>
                  <a:custGeom>
                    <a:avLst/>
                    <a:gdLst>
                      <a:gd name="connsiteX0" fmla="*/ 128041 w 255769"/>
                      <a:gd name="connsiteY0" fmla="*/ 0 h 172972"/>
                      <a:gd name="connsiteX1" fmla="*/ 0 w 255769"/>
                      <a:gd name="connsiteY1" fmla="*/ 128041 h 172972"/>
                      <a:gd name="connsiteX2" fmla="*/ 0 w 255769"/>
                      <a:gd name="connsiteY2" fmla="*/ 172973 h 172972"/>
                      <a:gd name="connsiteX3" fmla="*/ 24593 w 255769"/>
                      <a:gd name="connsiteY3" fmla="*/ 172973 h 172972"/>
                      <a:gd name="connsiteX4" fmla="*/ 24593 w 255769"/>
                      <a:gd name="connsiteY4" fmla="*/ 128041 h 172972"/>
                      <a:gd name="connsiteX5" fmla="*/ 128041 w 255769"/>
                      <a:gd name="connsiteY5" fmla="*/ 24593 h 172972"/>
                      <a:gd name="connsiteX6" fmla="*/ 231488 w 255769"/>
                      <a:gd name="connsiteY6" fmla="*/ 128041 h 172972"/>
                      <a:gd name="connsiteX7" fmla="*/ 231488 w 255769"/>
                      <a:gd name="connsiteY7" fmla="*/ 172973 h 172972"/>
                      <a:gd name="connsiteX8" fmla="*/ 256081 w 255769"/>
                      <a:gd name="connsiteY8" fmla="*/ 172973 h 172972"/>
                      <a:gd name="connsiteX9" fmla="*/ 256081 w 255769"/>
                      <a:gd name="connsiteY9" fmla="*/ 128041 h 172972"/>
                      <a:gd name="connsiteX10" fmla="*/ 128041 w 255769"/>
                      <a:gd name="connsiteY10" fmla="*/ 0 h 172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5769" h="172972">
                        <a:moveTo>
                          <a:pt x="128041" y="0"/>
                        </a:moveTo>
                        <a:cubicBezTo>
                          <a:pt x="57442" y="0"/>
                          <a:pt x="0" y="57442"/>
                          <a:pt x="0" y="128041"/>
                        </a:cubicBezTo>
                        <a:lnTo>
                          <a:pt x="0" y="172973"/>
                        </a:lnTo>
                        <a:lnTo>
                          <a:pt x="24593" y="172973"/>
                        </a:lnTo>
                        <a:lnTo>
                          <a:pt x="24593" y="128041"/>
                        </a:lnTo>
                        <a:cubicBezTo>
                          <a:pt x="24593" y="71001"/>
                          <a:pt x="71001" y="24593"/>
                          <a:pt x="128041" y="24593"/>
                        </a:cubicBezTo>
                        <a:cubicBezTo>
                          <a:pt x="185081" y="24593"/>
                          <a:pt x="231488" y="71001"/>
                          <a:pt x="231488" y="128041"/>
                        </a:cubicBezTo>
                        <a:lnTo>
                          <a:pt x="231488" y="172973"/>
                        </a:lnTo>
                        <a:lnTo>
                          <a:pt x="256081" y="172973"/>
                        </a:lnTo>
                        <a:lnTo>
                          <a:pt x="256081" y="128041"/>
                        </a:lnTo>
                        <a:cubicBezTo>
                          <a:pt x="256081" y="57442"/>
                          <a:pt x="198640" y="0"/>
                          <a:pt x="128041" y="0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2" name="Graphic 2">
                  <a:extLst>
                    <a:ext uri="{FF2B5EF4-FFF2-40B4-BE49-F238E27FC236}">
                      <a16:creationId xmlns:a16="http://schemas.microsoft.com/office/drawing/2014/main" id="{A1C49DE0-8D62-E201-9FF7-260EFCDD5E10}"/>
                    </a:ext>
                  </a:extLst>
                </p:cNvPr>
                <p:cNvGrpSpPr/>
                <p:nvPr/>
              </p:nvGrpSpPr>
              <p:grpSpPr>
                <a:xfrm>
                  <a:off x="8365344" y="2774058"/>
                  <a:ext cx="312805" cy="287755"/>
                  <a:chOff x="9803562" y="1740892"/>
                  <a:chExt cx="419725" cy="386114"/>
                </a:xfrm>
                <a:solidFill>
                  <a:schemeClr val="bg1"/>
                </a:solidFill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</p:grpSpPr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13CA4D4D-7BB9-C4E0-A2F4-89B47E6016A3}"/>
                      </a:ext>
                    </a:extLst>
                  </p:cNvPr>
                  <p:cNvSpPr/>
                  <p:nvPr/>
                </p:nvSpPr>
                <p:spPr>
                  <a:xfrm>
                    <a:off x="9901181" y="1823910"/>
                    <a:ext cx="26233" cy="26233"/>
                  </a:xfrm>
                  <a:custGeom>
                    <a:avLst/>
                    <a:gdLst>
                      <a:gd name="connsiteX0" fmla="*/ 13461 w 26232"/>
                      <a:gd name="connsiteY0" fmla="*/ 26913 h 26232"/>
                      <a:gd name="connsiteX1" fmla="*/ 26921 w 26232"/>
                      <a:gd name="connsiteY1" fmla="*/ 13453 h 26232"/>
                      <a:gd name="connsiteX2" fmla="*/ 13461 w 26232"/>
                      <a:gd name="connsiteY2" fmla="*/ 0 h 26232"/>
                      <a:gd name="connsiteX3" fmla="*/ 0 w 26232"/>
                      <a:gd name="connsiteY3" fmla="*/ 13453 h 26232"/>
                      <a:gd name="connsiteX4" fmla="*/ 13461 w 26232"/>
                      <a:gd name="connsiteY4" fmla="*/ 26913 h 2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232" h="26232">
                        <a:moveTo>
                          <a:pt x="13461" y="26913"/>
                        </a:moveTo>
                        <a:cubicBezTo>
                          <a:pt x="20880" y="26913"/>
                          <a:pt x="26921" y="20880"/>
                          <a:pt x="26921" y="13453"/>
                        </a:cubicBezTo>
                        <a:cubicBezTo>
                          <a:pt x="26921" y="6034"/>
                          <a:pt x="20880" y="0"/>
                          <a:pt x="13461" y="0"/>
                        </a:cubicBezTo>
                        <a:cubicBezTo>
                          <a:pt x="6042" y="0"/>
                          <a:pt x="0" y="6034"/>
                          <a:pt x="0" y="13453"/>
                        </a:cubicBezTo>
                        <a:cubicBezTo>
                          <a:pt x="0" y="20880"/>
                          <a:pt x="6042" y="26913"/>
                          <a:pt x="13461" y="26913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9" name="Freeform: Shape 198">
                    <a:extLst>
                      <a:ext uri="{FF2B5EF4-FFF2-40B4-BE49-F238E27FC236}">
                        <a16:creationId xmlns:a16="http://schemas.microsoft.com/office/drawing/2014/main" id="{8860C690-0ED6-FB6B-8A4E-D6DA41C0D2C5}"/>
                      </a:ext>
                    </a:extLst>
                  </p:cNvPr>
                  <p:cNvSpPr/>
                  <p:nvPr/>
                </p:nvSpPr>
                <p:spPr>
                  <a:xfrm>
                    <a:off x="9883252" y="1875417"/>
                    <a:ext cx="62303" cy="28692"/>
                  </a:xfrm>
                  <a:custGeom>
                    <a:avLst/>
                    <a:gdLst>
                      <a:gd name="connsiteX0" fmla="*/ 31389 w 62302"/>
                      <a:gd name="connsiteY0" fmla="*/ 0 h 28692"/>
                      <a:gd name="connsiteX1" fmla="*/ 0 w 62302"/>
                      <a:gd name="connsiteY1" fmla="*/ 28774 h 28692"/>
                      <a:gd name="connsiteX2" fmla="*/ 62778 w 62302"/>
                      <a:gd name="connsiteY2" fmla="*/ 28774 h 28692"/>
                      <a:gd name="connsiteX3" fmla="*/ 31389 w 62302"/>
                      <a:gd name="connsiteY3" fmla="*/ 0 h 28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302" h="28692">
                        <a:moveTo>
                          <a:pt x="31389" y="0"/>
                        </a:moveTo>
                        <a:cubicBezTo>
                          <a:pt x="14936" y="0"/>
                          <a:pt x="1394" y="12674"/>
                          <a:pt x="0" y="28774"/>
                        </a:cubicBezTo>
                        <a:lnTo>
                          <a:pt x="62778" y="28774"/>
                        </a:lnTo>
                        <a:cubicBezTo>
                          <a:pt x="61385" y="12674"/>
                          <a:pt x="47842" y="0"/>
                          <a:pt x="31389" y="0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6BE2CA1A-620D-F194-25CE-E4882C1BFFF9}"/>
                      </a:ext>
                    </a:extLst>
                  </p:cNvPr>
                  <p:cNvSpPr/>
                  <p:nvPr/>
                </p:nvSpPr>
                <p:spPr>
                  <a:xfrm>
                    <a:off x="9803562" y="1740892"/>
                    <a:ext cx="419725" cy="220520"/>
                  </a:xfrm>
                  <a:custGeom>
                    <a:avLst/>
                    <a:gdLst>
                      <a:gd name="connsiteX0" fmla="*/ 407428 w 419725"/>
                      <a:gd name="connsiteY0" fmla="*/ 0 h 220519"/>
                      <a:gd name="connsiteX1" fmla="*/ 12297 w 419725"/>
                      <a:gd name="connsiteY1" fmla="*/ 0 h 220519"/>
                      <a:gd name="connsiteX2" fmla="*/ 0 w 419725"/>
                      <a:gd name="connsiteY2" fmla="*/ 12297 h 220519"/>
                      <a:gd name="connsiteX3" fmla="*/ 0 w 419725"/>
                      <a:gd name="connsiteY3" fmla="*/ 220938 h 220519"/>
                      <a:gd name="connsiteX4" fmla="*/ 419725 w 419725"/>
                      <a:gd name="connsiteY4" fmla="*/ 220938 h 220519"/>
                      <a:gd name="connsiteX5" fmla="*/ 419725 w 419725"/>
                      <a:gd name="connsiteY5" fmla="*/ 12297 h 220519"/>
                      <a:gd name="connsiteX6" fmla="*/ 407428 w 419725"/>
                      <a:gd name="connsiteY6" fmla="*/ 0 h 220519"/>
                      <a:gd name="connsiteX7" fmla="*/ 167177 w 419725"/>
                      <a:gd name="connsiteY7" fmla="*/ 175596 h 220519"/>
                      <a:gd name="connsiteX8" fmla="*/ 154880 w 419725"/>
                      <a:gd name="connsiteY8" fmla="*/ 187893 h 220519"/>
                      <a:gd name="connsiteX9" fmla="*/ 67279 w 419725"/>
                      <a:gd name="connsiteY9" fmla="*/ 187893 h 220519"/>
                      <a:gd name="connsiteX10" fmla="*/ 54982 w 419725"/>
                      <a:gd name="connsiteY10" fmla="*/ 175596 h 220519"/>
                      <a:gd name="connsiteX11" fmla="*/ 54982 w 419725"/>
                      <a:gd name="connsiteY11" fmla="*/ 166029 h 220519"/>
                      <a:gd name="connsiteX12" fmla="*/ 80469 w 419725"/>
                      <a:gd name="connsiteY12" fmla="*/ 119056 h 220519"/>
                      <a:gd name="connsiteX13" fmla="*/ 73026 w 419725"/>
                      <a:gd name="connsiteY13" fmla="*/ 96471 h 220519"/>
                      <a:gd name="connsiteX14" fmla="*/ 111080 w 419725"/>
                      <a:gd name="connsiteY14" fmla="*/ 58425 h 220519"/>
                      <a:gd name="connsiteX15" fmla="*/ 149134 w 419725"/>
                      <a:gd name="connsiteY15" fmla="*/ 96471 h 220519"/>
                      <a:gd name="connsiteX16" fmla="*/ 141690 w 419725"/>
                      <a:gd name="connsiteY16" fmla="*/ 119056 h 220519"/>
                      <a:gd name="connsiteX17" fmla="*/ 167177 w 419725"/>
                      <a:gd name="connsiteY17" fmla="*/ 166029 h 220519"/>
                      <a:gd name="connsiteX18" fmla="*/ 358242 w 419725"/>
                      <a:gd name="connsiteY18" fmla="*/ 183302 h 220519"/>
                      <a:gd name="connsiteX19" fmla="*/ 247474 w 419725"/>
                      <a:gd name="connsiteY19" fmla="*/ 183302 h 220519"/>
                      <a:gd name="connsiteX20" fmla="*/ 235177 w 419725"/>
                      <a:gd name="connsiteY20" fmla="*/ 171005 h 220519"/>
                      <a:gd name="connsiteX21" fmla="*/ 247474 w 419725"/>
                      <a:gd name="connsiteY21" fmla="*/ 158709 h 220519"/>
                      <a:gd name="connsiteX22" fmla="*/ 358242 w 419725"/>
                      <a:gd name="connsiteY22" fmla="*/ 158709 h 220519"/>
                      <a:gd name="connsiteX23" fmla="*/ 370538 w 419725"/>
                      <a:gd name="connsiteY23" fmla="*/ 171005 h 220519"/>
                      <a:gd name="connsiteX24" fmla="*/ 358242 w 419725"/>
                      <a:gd name="connsiteY24" fmla="*/ 183302 h 220519"/>
                      <a:gd name="connsiteX25" fmla="*/ 358242 w 419725"/>
                      <a:gd name="connsiteY25" fmla="*/ 134115 h 220519"/>
                      <a:gd name="connsiteX26" fmla="*/ 247474 w 419725"/>
                      <a:gd name="connsiteY26" fmla="*/ 134115 h 220519"/>
                      <a:gd name="connsiteX27" fmla="*/ 235177 w 419725"/>
                      <a:gd name="connsiteY27" fmla="*/ 121819 h 220519"/>
                      <a:gd name="connsiteX28" fmla="*/ 247474 w 419725"/>
                      <a:gd name="connsiteY28" fmla="*/ 109522 h 220519"/>
                      <a:gd name="connsiteX29" fmla="*/ 358242 w 419725"/>
                      <a:gd name="connsiteY29" fmla="*/ 109522 h 220519"/>
                      <a:gd name="connsiteX30" fmla="*/ 370538 w 419725"/>
                      <a:gd name="connsiteY30" fmla="*/ 121819 h 220519"/>
                      <a:gd name="connsiteX31" fmla="*/ 358242 w 419725"/>
                      <a:gd name="connsiteY31" fmla="*/ 134115 h 220519"/>
                      <a:gd name="connsiteX32" fmla="*/ 358242 w 419725"/>
                      <a:gd name="connsiteY32" fmla="*/ 84929 h 220519"/>
                      <a:gd name="connsiteX33" fmla="*/ 247474 w 419725"/>
                      <a:gd name="connsiteY33" fmla="*/ 84929 h 220519"/>
                      <a:gd name="connsiteX34" fmla="*/ 235177 w 419725"/>
                      <a:gd name="connsiteY34" fmla="*/ 72632 h 220519"/>
                      <a:gd name="connsiteX35" fmla="*/ 247474 w 419725"/>
                      <a:gd name="connsiteY35" fmla="*/ 60335 h 220519"/>
                      <a:gd name="connsiteX36" fmla="*/ 358242 w 419725"/>
                      <a:gd name="connsiteY36" fmla="*/ 60335 h 220519"/>
                      <a:gd name="connsiteX37" fmla="*/ 370538 w 419725"/>
                      <a:gd name="connsiteY37" fmla="*/ 72632 h 220519"/>
                      <a:gd name="connsiteX38" fmla="*/ 358242 w 419725"/>
                      <a:gd name="connsiteY38" fmla="*/ 84929 h 220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19725" h="220519">
                        <a:moveTo>
                          <a:pt x="407428" y="0"/>
                        </a:moveTo>
                        <a:lnTo>
                          <a:pt x="12297" y="0"/>
                        </a:lnTo>
                        <a:cubicBezTo>
                          <a:pt x="5509" y="0"/>
                          <a:pt x="0" y="5509"/>
                          <a:pt x="0" y="12297"/>
                        </a:cubicBezTo>
                        <a:lnTo>
                          <a:pt x="0" y="220938"/>
                        </a:lnTo>
                        <a:lnTo>
                          <a:pt x="419725" y="220938"/>
                        </a:lnTo>
                        <a:lnTo>
                          <a:pt x="419725" y="12297"/>
                        </a:lnTo>
                        <a:cubicBezTo>
                          <a:pt x="419725" y="5509"/>
                          <a:pt x="414216" y="0"/>
                          <a:pt x="407428" y="0"/>
                        </a:cubicBezTo>
                        <a:close/>
                        <a:moveTo>
                          <a:pt x="167177" y="175596"/>
                        </a:moveTo>
                        <a:cubicBezTo>
                          <a:pt x="167177" y="182384"/>
                          <a:pt x="161676" y="187893"/>
                          <a:pt x="154880" y="187893"/>
                        </a:cubicBezTo>
                        <a:lnTo>
                          <a:pt x="67279" y="187893"/>
                        </a:lnTo>
                        <a:cubicBezTo>
                          <a:pt x="60483" y="187893"/>
                          <a:pt x="54982" y="182384"/>
                          <a:pt x="54982" y="175596"/>
                        </a:cubicBezTo>
                        <a:lnTo>
                          <a:pt x="54982" y="166029"/>
                        </a:lnTo>
                        <a:cubicBezTo>
                          <a:pt x="54982" y="146387"/>
                          <a:pt x="65131" y="129065"/>
                          <a:pt x="80469" y="119056"/>
                        </a:cubicBezTo>
                        <a:cubicBezTo>
                          <a:pt x="75796" y="112736"/>
                          <a:pt x="73026" y="104923"/>
                          <a:pt x="73026" y="96471"/>
                        </a:cubicBezTo>
                        <a:cubicBezTo>
                          <a:pt x="73026" y="75493"/>
                          <a:pt x="90102" y="58425"/>
                          <a:pt x="111080" y="58425"/>
                        </a:cubicBezTo>
                        <a:cubicBezTo>
                          <a:pt x="132058" y="58425"/>
                          <a:pt x="149134" y="75493"/>
                          <a:pt x="149134" y="96471"/>
                        </a:cubicBezTo>
                        <a:cubicBezTo>
                          <a:pt x="149134" y="104923"/>
                          <a:pt x="146363" y="112736"/>
                          <a:pt x="141690" y="119056"/>
                        </a:cubicBezTo>
                        <a:cubicBezTo>
                          <a:pt x="157028" y="129065"/>
                          <a:pt x="167177" y="146387"/>
                          <a:pt x="167177" y="166029"/>
                        </a:cubicBezTo>
                        <a:close/>
                        <a:moveTo>
                          <a:pt x="358242" y="183302"/>
                        </a:moveTo>
                        <a:lnTo>
                          <a:pt x="247474" y="183302"/>
                        </a:lnTo>
                        <a:cubicBezTo>
                          <a:pt x="240678" y="183302"/>
                          <a:pt x="235177" y="177793"/>
                          <a:pt x="235177" y="171005"/>
                        </a:cubicBezTo>
                        <a:cubicBezTo>
                          <a:pt x="235177" y="164209"/>
                          <a:pt x="240678" y="158709"/>
                          <a:pt x="247474" y="158709"/>
                        </a:cubicBezTo>
                        <a:lnTo>
                          <a:pt x="358242" y="158709"/>
                        </a:lnTo>
                        <a:cubicBezTo>
                          <a:pt x="365030" y="158709"/>
                          <a:pt x="370538" y="164209"/>
                          <a:pt x="370538" y="171005"/>
                        </a:cubicBezTo>
                        <a:cubicBezTo>
                          <a:pt x="370538" y="177793"/>
                          <a:pt x="365030" y="183302"/>
                          <a:pt x="358242" y="183302"/>
                        </a:cubicBezTo>
                        <a:close/>
                        <a:moveTo>
                          <a:pt x="358242" y="134115"/>
                        </a:moveTo>
                        <a:lnTo>
                          <a:pt x="247474" y="134115"/>
                        </a:lnTo>
                        <a:cubicBezTo>
                          <a:pt x="240678" y="134115"/>
                          <a:pt x="235177" y="128606"/>
                          <a:pt x="235177" y="121819"/>
                        </a:cubicBezTo>
                        <a:cubicBezTo>
                          <a:pt x="235177" y="115023"/>
                          <a:pt x="240678" y="109522"/>
                          <a:pt x="247474" y="109522"/>
                        </a:cubicBezTo>
                        <a:lnTo>
                          <a:pt x="358242" y="109522"/>
                        </a:lnTo>
                        <a:cubicBezTo>
                          <a:pt x="365030" y="109522"/>
                          <a:pt x="370538" y="115023"/>
                          <a:pt x="370538" y="121819"/>
                        </a:cubicBezTo>
                        <a:cubicBezTo>
                          <a:pt x="370538" y="128606"/>
                          <a:pt x="365030" y="134115"/>
                          <a:pt x="358242" y="134115"/>
                        </a:cubicBezTo>
                        <a:close/>
                        <a:moveTo>
                          <a:pt x="358242" y="84929"/>
                        </a:moveTo>
                        <a:lnTo>
                          <a:pt x="247474" y="84929"/>
                        </a:lnTo>
                        <a:cubicBezTo>
                          <a:pt x="240678" y="84929"/>
                          <a:pt x="235177" y="79420"/>
                          <a:pt x="235177" y="72632"/>
                        </a:cubicBezTo>
                        <a:cubicBezTo>
                          <a:pt x="235177" y="65836"/>
                          <a:pt x="240678" y="60335"/>
                          <a:pt x="247474" y="60335"/>
                        </a:cubicBezTo>
                        <a:lnTo>
                          <a:pt x="358242" y="60335"/>
                        </a:lnTo>
                        <a:cubicBezTo>
                          <a:pt x="365030" y="60335"/>
                          <a:pt x="370538" y="65836"/>
                          <a:pt x="370538" y="72632"/>
                        </a:cubicBezTo>
                        <a:cubicBezTo>
                          <a:pt x="370538" y="79420"/>
                          <a:pt x="365030" y="84929"/>
                          <a:pt x="358242" y="84929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3DF73584-94F8-9392-356C-6D436D1241A8}"/>
                      </a:ext>
                    </a:extLst>
                  </p:cNvPr>
                  <p:cNvSpPr/>
                  <p:nvPr/>
                </p:nvSpPr>
                <p:spPr>
                  <a:xfrm>
                    <a:off x="9803562" y="1986423"/>
                    <a:ext cx="419725" cy="141001"/>
                  </a:xfrm>
                  <a:custGeom>
                    <a:avLst/>
                    <a:gdLst>
                      <a:gd name="connsiteX0" fmla="*/ 0 w 419725"/>
                      <a:gd name="connsiteY0" fmla="*/ 30717 h 141001"/>
                      <a:gd name="connsiteX1" fmla="*/ 12297 w 419725"/>
                      <a:gd name="connsiteY1" fmla="*/ 43014 h 141001"/>
                      <a:gd name="connsiteX2" fmla="*/ 180019 w 419725"/>
                      <a:gd name="connsiteY2" fmla="*/ 43014 h 141001"/>
                      <a:gd name="connsiteX3" fmla="*/ 180019 w 419725"/>
                      <a:gd name="connsiteY3" fmla="*/ 92200 h 141001"/>
                      <a:gd name="connsiteX4" fmla="*/ 156331 w 419725"/>
                      <a:gd name="connsiteY4" fmla="*/ 92200 h 141001"/>
                      <a:gd name="connsiteX5" fmla="*/ 115039 w 419725"/>
                      <a:gd name="connsiteY5" fmla="*/ 133500 h 141001"/>
                      <a:gd name="connsiteX6" fmla="*/ 117351 w 419725"/>
                      <a:gd name="connsiteY6" fmla="*/ 139075 h 141001"/>
                      <a:gd name="connsiteX7" fmla="*/ 122925 w 419725"/>
                      <a:gd name="connsiteY7" fmla="*/ 141387 h 141001"/>
                      <a:gd name="connsiteX8" fmla="*/ 296800 w 419725"/>
                      <a:gd name="connsiteY8" fmla="*/ 141387 h 141001"/>
                      <a:gd name="connsiteX9" fmla="*/ 304686 w 419725"/>
                      <a:gd name="connsiteY9" fmla="*/ 133500 h 141001"/>
                      <a:gd name="connsiteX10" fmla="*/ 292594 w 419725"/>
                      <a:gd name="connsiteY10" fmla="*/ 104292 h 141001"/>
                      <a:gd name="connsiteX11" fmla="*/ 263394 w 419725"/>
                      <a:gd name="connsiteY11" fmla="*/ 92200 h 141001"/>
                      <a:gd name="connsiteX12" fmla="*/ 239706 w 419725"/>
                      <a:gd name="connsiteY12" fmla="*/ 92200 h 141001"/>
                      <a:gd name="connsiteX13" fmla="*/ 239706 w 419725"/>
                      <a:gd name="connsiteY13" fmla="*/ 43014 h 141001"/>
                      <a:gd name="connsiteX14" fmla="*/ 407428 w 419725"/>
                      <a:gd name="connsiteY14" fmla="*/ 43014 h 141001"/>
                      <a:gd name="connsiteX15" fmla="*/ 419725 w 419725"/>
                      <a:gd name="connsiteY15" fmla="*/ 30717 h 141001"/>
                      <a:gd name="connsiteX16" fmla="*/ 419725 w 419725"/>
                      <a:gd name="connsiteY16" fmla="*/ 0 h 141001"/>
                      <a:gd name="connsiteX17" fmla="*/ 0 w 419725"/>
                      <a:gd name="connsiteY17" fmla="*/ 0 h 141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19725" h="141001">
                        <a:moveTo>
                          <a:pt x="0" y="30717"/>
                        </a:moveTo>
                        <a:cubicBezTo>
                          <a:pt x="0" y="37505"/>
                          <a:pt x="5509" y="43014"/>
                          <a:pt x="12297" y="43014"/>
                        </a:cubicBezTo>
                        <a:lnTo>
                          <a:pt x="180019" y="43014"/>
                        </a:lnTo>
                        <a:lnTo>
                          <a:pt x="180019" y="92200"/>
                        </a:lnTo>
                        <a:lnTo>
                          <a:pt x="156331" y="92200"/>
                        </a:lnTo>
                        <a:cubicBezTo>
                          <a:pt x="133525" y="92200"/>
                          <a:pt x="115039" y="110686"/>
                          <a:pt x="115039" y="133500"/>
                        </a:cubicBezTo>
                        <a:cubicBezTo>
                          <a:pt x="115039" y="135681"/>
                          <a:pt x="115924" y="137648"/>
                          <a:pt x="117351" y="139075"/>
                        </a:cubicBezTo>
                        <a:cubicBezTo>
                          <a:pt x="118777" y="140501"/>
                          <a:pt x="120753" y="141387"/>
                          <a:pt x="122925" y="141387"/>
                        </a:cubicBezTo>
                        <a:lnTo>
                          <a:pt x="296800" y="141387"/>
                        </a:lnTo>
                        <a:cubicBezTo>
                          <a:pt x="301153" y="141387"/>
                          <a:pt x="304686" y="137853"/>
                          <a:pt x="304686" y="133500"/>
                        </a:cubicBezTo>
                        <a:cubicBezTo>
                          <a:pt x="304686" y="122089"/>
                          <a:pt x="300062" y="111768"/>
                          <a:pt x="292594" y="104292"/>
                        </a:cubicBezTo>
                        <a:cubicBezTo>
                          <a:pt x="285118" y="96824"/>
                          <a:pt x="274797" y="92200"/>
                          <a:pt x="263394" y="92200"/>
                        </a:cubicBezTo>
                        <a:lnTo>
                          <a:pt x="239706" y="92200"/>
                        </a:lnTo>
                        <a:lnTo>
                          <a:pt x="239706" y="43014"/>
                        </a:lnTo>
                        <a:lnTo>
                          <a:pt x="407428" y="43014"/>
                        </a:lnTo>
                        <a:cubicBezTo>
                          <a:pt x="414216" y="43014"/>
                          <a:pt x="419725" y="37505"/>
                          <a:pt x="419725" y="30717"/>
                        </a:cubicBezTo>
                        <a:lnTo>
                          <a:pt x="41972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3" name="Graphic 14">
                  <a:extLst>
                    <a:ext uri="{FF2B5EF4-FFF2-40B4-BE49-F238E27FC236}">
                      <a16:creationId xmlns:a16="http://schemas.microsoft.com/office/drawing/2014/main" id="{769EAF3E-2E9D-904C-61AE-136C4C3918AD}"/>
                    </a:ext>
                  </a:extLst>
                </p:cNvPr>
                <p:cNvSpPr/>
                <p:nvPr/>
              </p:nvSpPr>
              <p:spPr>
                <a:xfrm>
                  <a:off x="7226021" y="2770752"/>
                  <a:ext cx="295494" cy="295494"/>
                </a:xfrm>
                <a:custGeom>
                  <a:avLst/>
                  <a:gdLst>
                    <a:gd name="connsiteX0" fmla="*/ 266895 w 419725"/>
                    <a:gd name="connsiteY0" fmla="*/ 0 h 419725"/>
                    <a:gd name="connsiteX1" fmla="*/ 114065 w 419725"/>
                    <a:gd name="connsiteY1" fmla="*/ 152823 h 419725"/>
                    <a:gd name="connsiteX2" fmla="*/ 150487 w 419725"/>
                    <a:gd name="connsiteY2" fmla="*/ 251851 h 419725"/>
                    <a:gd name="connsiteX3" fmla="*/ 126369 w 419725"/>
                    <a:gd name="connsiteY3" fmla="*/ 275977 h 419725"/>
                    <a:gd name="connsiteX4" fmla="*/ 117672 w 419725"/>
                    <a:gd name="connsiteY4" fmla="*/ 267271 h 419725"/>
                    <a:gd name="connsiteX5" fmla="*/ 100284 w 419725"/>
                    <a:gd name="connsiteY5" fmla="*/ 267271 h 419725"/>
                    <a:gd name="connsiteX6" fmla="*/ 3600 w 419725"/>
                    <a:gd name="connsiteY6" fmla="*/ 363956 h 419725"/>
                    <a:gd name="connsiteX7" fmla="*/ 3600 w 419725"/>
                    <a:gd name="connsiteY7" fmla="*/ 381343 h 419725"/>
                    <a:gd name="connsiteX8" fmla="*/ 38383 w 419725"/>
                    <a:gd name="connsiteY8" fmla="*/ 416126 h 419725"/>
                    <a:gd name="connsiteX9" fmla="*/ 55770 w 419725"/>
                    <a:gd name="connsiteY9" fmla="*/ 416126 h 419725"/>
                    <a:gd name="connsiteX10" fmla="*/ 152446 w 419725"/>
                    <a:gd name="connsiteY10" fmla="*/ 319442 h 419725"/>
                    <a:gd name="connsiteX11" fmla="*/ 152446 w 419725"/>
                    <a:gd name="connsiteY11" fmla="*/ 302054 h 419725"/>
                    <a:gd name="connsiteX12" fmla="*/ 143757 w 419725"/>
                    <a:gd name="connsiteY12" fmla="*/ 293365 h 419725"/>
                    <a:gd name="connsiteX13" fmla="*/ 167875 w 419725"/>
                    <a:gd name="connsiteY13" fmla="*/ 269239 h 419725"/>
                    <a:gd name="connsiteX14" fmla="*/ 266895 w 419725"/>
                    <a:gd name="connsiteY14" fmla="*/ 305661 h 419725"/>
                    <a:gd name="connsiteX15" fmla="*/ 419726 w 419725"/>
                    <a:gd name="connsiteY15" fmla="*/ 152823 h 419725"/>
                    <a:gd name="connsiteX16" fmla="*/ 266895 w 419725"/>
                    <a:gd name="connsiteY16" fmla="*/ 0 h 419725"/>
                    <a:gd name="connsiteX17" fmla="*/ 266895 w 419725"/>
                    <a:gd name="connsiteY17" fmla="*/ 73780 h 419725"/>
                    <a:gd name="connsiteX18" fmla="*/ 187844 w 419725"/>
                    <a:gd name="connsiteY18" fmla="*/ 152831 h 419725"/>
                    <a:gd name="connsiteX19" fmla="*/ 175548 w 419725"/>
                    <a:gd name="connsiteY19" fmla="*/ 165127 h 419725"/>
                    <a:gd name="connsiteX20" fmla="*/ 163251 w 419725"/>
                    <a:gd name="connsiteY20" fmla="*/ 152831 h 419725"/>
                    <a:gd name="connsiteX21" fmla="*/ 266895 w 419725"/>
                    <a:gd name="connsiteY21" fmla="*/ 49187 h 419725"/>
                    <a:gd name="connsiteX22" fmla="*/ 279192 w 419725"/>
                    <a:gd name="connsiteY22" fmla="*/ 61483 h 419725"/>
                    <a:gd name="connsiteX23" fmla="*/ 266895 w 419725"/>
                    <a:gd name="connsiteY23" fmla="*/ 73780 h 419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419725" h="419725">
                      <a:moveTo>
                        <a:pt x="266895" y="0"/>
                      </a:moveTo>
                      <a:cubicBezTo>
                        <a:pt x="182622" y="0"/>
                        <a:pt x="114065" y="68558"/>
                        <a:pt x="114065" y="152823"/>
                      </a:cubicBezTo>
                      <a:cubicBezTo>
                        <a:pt x="114065" y="189614"/>
                        <a:pt x="127066" y="224299"/>
                        <a:pt x="150487" y="251851"/>
                      </a:cubicBezTo>
                      <a:lnTo>
                        <a:pt x="126369" y="275977"/>
                      </a:lnTo>
                      <a:lnTo>
                        <a:pt x="117672" y="267271"/>
                      </a:lnTo>
                      <a:cubicBezTo>
                        <a:pt x="112868" y="262476"/>
                        <a:pt x="105080" y="262476"/>
                        <a:pt x="100284" y="267271"/>
                      </a:cubicBezTo>
                      <a:lnTo>
                        <a:pt x="3600" y="363956"/>
                      </a:lnTo>
                      <a:cubicBezTo>
                        <a:pt x="-1196" y="368751"/>
                        <a:pt x="-1204" y="376539"/>
                        <a:pt x="3600" y="381343"/>
                      </a:cubicBezTo>
                      <a:lnTo>
                        <a:pt x="38383" y="416126"/>
                      </a:lnTo>
                      <a:cubicBezTo>
                        <a:pt x="43187" y="420922"/>
                        <a:pt x="50966" y="420930"/>
                        <a:pt x="55770" y="416126"/>
                      </a:cubicBezTo>
                      <a:lnTo>
                        <a:pt x="152446" y="319442"/>
                      </a:lnTo>
                      <a:cubicBezTo>
                        <a:pt x="157250" y="314646"/>
                        <a:pt x="157250" y="306858"/>
                        <a:pt x="152446" y="302054"/>
                      </a:cubicBezTo>
                      <a:lnTo>
                        <a:pt x="143757" y="293365"/>
                      </a:lnTo>
                      <a:lnTo>
                        <a:pt x="167875" y="269239"/>
                      </a:lnTo>
                      <a:cubicBezTo>
                        <a:pt x="195493" y="292717"/>
                        <a:pt x="230202" y="305661"/>
                        <a:pt x="266895" y="305661"/>
                      </a:cubicBezTo>
                      <a:cubicBezTo>
                        <a:pt x="351168" y="305661"/>
                        <a:pt x="419726" y="237104"/>
                        <a:pt x="419726" y="152823"/>
                      </a:cubicBezTo>
                      <a:cubicBezTo>
                        <a:pt x="419726" y="68558"/>
                        <a:pt x="351168" y="0"/>
                        <a:pt x="266895" y="0"/>
                      </a:cubicBezTo>
                      <a:close/>
                      <a:moveTo>
                        <a:pt x="266895" y="73780"/>
                      </a:moveTo>
                      <a:cubicBezTo>
                        <a:pt x="223308" y="73780"/>
                        <a:pt x="187844" y="109243"/>
                        <a:pt x="187844" y="152831"/>
                      </a:cubicBezTo>
                      <a:cubicBezTo>
                        <a:pt x="187844" y="159618"/>
                        <a:pt x="182335" y="165127"/>
                        <a:pt x="175548" y="165127"/>
                      </a:cubicBezTo>
                      <a:cubicBezTo>
                        <a:pt x="168752" y="165127"/>
                        <a:pt x="163251" y="159618"/>
                        <a:pt x="163251" y="152831"/>
                      </a:cubicBezTo>
                      <a:cubicBezTo>
                        <a:pt x="163251" y="95684"/>
                        <a:pt x="209749" y="49187"/>
                        <a:pt x="266895" y="49187"/>
                      </a:cubicBezTo>
                      <a:cubicBezTo>
                        <a:pt x="273683" y="49187"/>
                        <a:pt x="279192" y="54695"/>
                        <a:pt x="279192" y="61483"/>
                      </a:cubicBezTo>
                      <a:cubicBezTo>
                        <a:pt x="279192" y="68271"/>
                        <a:pt x="273683" y="73780"/>
                        <a:pt x="266895" y="7378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819" cap="flat">
                  <a:noFill/>
                  <a:prstDash val="solid"/>
                  <a:miter/>
                </a:ln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4" name="Graphic 94">
                  <a:extLst>
                    <a:ext uri="{FF2B5EF4-FFF2-40B4-BE49-F238E27FC236}">
                      <a16:creationId xmlns:a16="http://schemas.microsoft.com/office/drawing/2014/main" id="{C4A983EB-46DD-599D-DDD0-05DB01086074}"/>
                    </a:ext>
                  </a:extLst>
                </p:cNvPr>
                <p:cNvGrpSpPr/>
                <p:nvPr/>
              </p:nvGrpSpPr>
              <p:grpSpPr>
                <a:xfrm>
                  <a:off x="2306728" y="2716612"/>
                  <a:ext cx="345553" cy="344879"/>
                  <a:chOff x="2083633" y="256705"/>
                  <a:chExt cx="419725" cy="418905"/>
                </a:xfrm>
                <a:solidFill>
                  <a:schemeClr val="bg1"/>
                </a:solidFill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</p:grpSpPr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2253C313-F22E-9814-397C-FB9DB086A8B8}"/>
                      </a:ext>
                    </a:extLst>
                  </p:cNvPr>
                  <p:cNvSpPr/>
                  <p:nvPr/>
                </p:nvSpPr>
                <p:spPr>
                  <a:xfrm>
                    <a:off x="2083633" y="306563"/>
                    <a:ext cx="196746" cy="306596"/>
                  </a:xfrm>
                  <a:custGeom>
                    <a:avLst/>
                    <a:gdLst>
                      <a:gd name="connsiteX0" fmla="*/ 184933 w 196746"/>
                      <a:gd name="connsiteY0" fmla="*/ 0 h 306595"/>
                      <a:gd name="connsiteX1" fmla="*/ 0 w 196746"/>
                      <a:gd name="connsiteY1" fmla="*/ 184931 h 306595"/>
                      <a:gd name="connsiteX2" fmla="*/ 45752 w 196746"/>
                      <a:gd name="connsiteY2" fmla="*/ 306723 h 306595"/>
                      <a:gd name="connsiteX3" fmla="*/ 197230 w 196746"/>
                      <a:gd name="connsiteY3" fmla="*/ 155247 h 306595"/>
                      <a:gd name="connsiteX4" fmla="*/ 197230 w 196746"/>
                      <a:gd name="connsiteY4" fmla="*/ 12297 h 306595"/>
                      <a:gd name="connsiteX5" fmla="*/ 184933 w 196746"/>
                      <a:gd name="connsiteY5" fmla="*/ 0 h 306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6746" h="306595">
                        <a:moveTo>
                          <a:pt x="184933" y="0"/>
                        </a:moveTo>
                        <a:cubicBezTo>
                          <a:pt x="82724" y="0"/>
                          <a:pt x="0" y="82706"/>
                          <a:pt x="0" y="184931"/>
                        </a:cubicBezTo>
                        <a:cubicBezTo>
                          <a:pt x="0" y="230214"/>
                          <a:pt x="16158" y="273007"/>
                          <a:pt x="45752" y="306723"/>
                        </a:cubicBezTo>
                        <a:cubicBezTo>
                          <a:pt x="46755" y="305720"/>
                          <a:pt x="195756" y="156721"/>
                          <a:pt x="197230" y="155247"/>
                        </a:cubicBezTo>
                        <a:cubicBezTo>
                          <a:pt x="197230" y="137621"/>
                          <a:pt x="197230" y="30114"/>
                          <a:pt x="197230" y="12297"/>
                        </a:cubicBezTo>
                        <a:cubicBezTo>
                          <a:pt x="197230" y="5509"/>
                          <a:pt x="191721" y="0"/>
                          <a:pt x="184933" y="0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195F375C-75BB-2D6C-6CD1-1783C3C6B4C4}"/>
                      </a:ext>
                    </a:extLst>
                  </p:cNvPr>
                  <p:cNvSpPr/>
                  <p:nvPr/>
                </p:nvSpPr>
                <p:spPr>
                  <a:xfrm>
                    <a:off x="2146780" y="503848"/>
                    <a:ext cx="126245" cy="172153"/>
                  </a:xfrm>
                  <a:custGeom>
                    <a:avLst/>
                    <a:gdLst>
                      <a:gd name="connsiteX0" fmla="*/ 126819 w 126245"/>
                      <a:gd name="connsiteY0" fmla="*/ 172502 h 172152"/>
                      <a:gd name="connsiteX1" fmla="*/ 126819 w 126245"/>
                      <a:gd name="connsiteY1" fmla="*/ 0 h 172152"/>
                      <a:gd name="connsiteX2" fmla="*/ 0 w 126245"/>
                      <a:gd name="connsiteY2" fmla="*/ 126825 h 172152"/>
                      <a:gd name="connsiteX3" fmla="*/ 126819 w 126245"/>
                      <a:gd name="connsiteY3" fmla="*/ 172502 h 172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6245" h="172152">
                        <a:moveTo>
                          <a:pt x="126819" y="172502"/>
                        </a:moveTo>
                        <a:lnTo>
                          <a:pt x="126819" y="0"/>
                        </a:lnTo>
                        <a:lnTo>
                          <a:pt x="0" y="126825"/>
                        </a:lnTo>
                        <a:cubicBezTo>
                          <a:pt x="35933" y="158363"/>
                          <a:pt x="81336" y="173842"/>
                          <a:pt x="126819" y="172502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FC90CE55-5DC5-47AA-4088-9712758A0C80}"/>
                      </a:ext>
                    </a:extLst>
                  </p:cNvPr>
                  <p:cNvSpPr/>
                  <p:nvPr/>
                </p:nvSpPr>
                <p:spPr>
                  <a:xfrm>
                    <a:off x="2298193" y="479197"/>
                    <a:ext cx="154938" cy="194287"/>
                  </a:xfrm>
                  <a:custGeom>
                    <a:avLst/>
                    <a:gdLst>
                      <a:gd name="connsiteX0" fmla="*/ 143010 w 154937"/>
                      <a:gd name="connsiteY0" fmla="*/ 0 h 194286"/>
                      <a:gd name="connsiteX1" fmla="*/ 57 w 154937"/>
                      <a:gd name="connsiteY1" fmla="*/ 0 h 194286"/>
                      <a:gd name="connsiteX2" fmla="*/ 0 w 154937"/>
                      <a:gd name="connsiteY2" fmla="*/ 194874 h 194286"/>
                      <a:gd name="connsiteX3" fmla="*/ 101136 w 154937"/>
                      <a:gd name="connsiteY3" fmla="*/ 143065 h 194286"/>
                      <a:gd name="connsiteX4" fmla="*/ 155306 w 154937"/>
                      <a:gd name="connsiteY4" fmla="*/ 12296 h 194286"/>
                      <a:gd name="connsiteX5" fmla="*/ 143010 w 154937"/>
                      <a:gd name="connsiteY5" fmla="*/ 0 h 194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4937" h="194286">
                        <a:moveTo>
                          <a:pt x="143010" y="0"/>
                        </a:moveTo>
                        <a:lnTo>
                          <a:pt x="57" y="0"/>
                        </a:lnTo>
                        <a:lnTo>
                          <a:pt x="0" y="194874"/>
                        </a:lnTo>
                        <a:cubicBezTo>
                          <a:pt x="38000" y="188803"/>
                          <a:pt x="73231" y="170983"/>
                          <a:pt x="101136" y="143065"/>
                        </a:cubicBezTo>
                        <a:cubicBezTo>
                          <a:pt x="136066" y="108135"/>
                          <a:pt x="155306" y="61695"/>
                          <a:pt x="155306" y="12296"/>
                        </a:cubicBezTo>
                        <a:cubicBezTo>
                          <a:pt x="155306" y="5509"/>
                          <a:pt x="149798" y="0"/>
                          <a:pt x="143010" y="0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EC37A46B-842A-5561-E14A-F1D41B047374}"/>
                      </a:ext>
                    </a:extLst>
                  </p:cNvPr>
                  <p:cNvSpPr/>
                  <p:nvPr/>
                </p:nvSpPr>
                <p:spPr>
                  <a:xfrm>
                    <a:off x="2306127" y="256705"/>
                    <a:ext cx="196746" cy="196746"/>
                  </a:xfrm>
                  <a:custGeom>
                    <a:avLst/>
                    <a:gdLst>
                      <a:gd name="connsiteX0" fmla="*/ 143060 w 196746"/>
                      <a:gd name="connsiteY0" fmla="*/ 54170 h 196746"/>
                      <a:gd name="connsiteX1" fmla="*/ 12297 w 196746"/>
                      <a:gd name="connsiteY1" fmla="*/ 0 h 196746"/>
                      <a:gd name="connsiteX2" fmla="*/ 0 w 196746"/>
                      <a:gd name="connsiteY2" fmla="*/ 12297 h 196746"/>
                      <a:gd name="connsiteX3" fmla="*/ 0 w 196746"/>
                      <a:gd name="connsiteY3" fmla="*/ 184931 h 196746"/>
                      <a:gd name="connsiteX4" fmla="*/ 12297 w 196746"/>
                      <a:gd name="connsiteY4" fmla="*/ 197227 h 196746"/>
                      <a:gd name="connsiteX5" fmla="*/ 184935 w 196746"/>
                      <a:gd name="connsiteY5" fmla="*/ 197227 h 196746"/>
                      <a:gd name="connsiteX6" fmla="*/ 197231 w 196746"/>
                      <a:gd name="connsiteY6" fmla="*/ 184931 h 196746"/>
                      <a:gd name="connsiteX7" fmla="*/ 143060 w 196746"/>
                      <a:gd name="connsiteY7" fmla="*/ 54170 h 1967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6746" h="196746">
                        <a:moveTo>
                          <a:pt x="143060" y="54170"/>
                        </a:moveTo>
                        <a:cubicBezTo>
                          <a:pt x="108129" y="19240"/>
                          <a:pt x="61689" y="0"/>
                          <a:pt x="12297" y="0"/>
                        </a:cubicBezTo>
                        <a:cubicBezTo>
                          <a:pt x="5501" y="0"/>
                          <a:pt x="0" y="5509"/>
                          <a:pt x="0" y="12297"/>
                        </a:cubicBezTo>
                        <a:lnTo>
                          <a:pt x="0" y="184931"/>
                        </a:lnTo>
                        <a:cubicBezTo>
                          <a:pt x="0" y="191704"/>
                          <a:pt x="5479" y="197227"/>
                          <a:pt x="12297" y="197227"/>
                        </a:cubicBezTo>
                        <a:lnTo>
                          <a:pt x="184935" y="197227"/>
                        </a:lnTo>
                        <a:cubicBezTo>
                          <a:pt x="191723" y="197227"/>
                          <a:pt x="197231" y="191727"/>
                          <a:pt x="197231" y="184931"/>
                        </a:cubicBezTo>
                        <a:cubicBezTo>
                          <a:pt x="197231" y="135539"/>
                          <a:pt x="177991" y="89100"/>
                          <a:pt x="143060" y="54170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" name="Graphic 44">
                  <a:extLst>
                    <a:ext uri="{FF2B5EF4-FFF2-40B4-BE49-F238E27FC236}">
                      <a16:creationId xmlns:a16="http://schemas.microsoft.com/office/drawing/2014/main" id="{D8DA2A93-61AF-D384-4BF1-6E482BFB601D}"/>
                    </a:ext>
                  </a:extLst>
                </p:cNvPr>
                <p:cNvGrpSpPr/>
                <p:nvPr/>
              </p:nvGrpSpPr>
              <p:grpSpPr>
                <a:xfrm>
                  <a:off x="4691140" y="2697444"/>
                  <a:ext cx="368614" cy="368614"/>
                  <a:chOff x="9158990" y="272944"/>
                  <a:chExt cx="418905" cy="418905"/>
                </a:xfrm>
                <a:solidFill>
                  <a:schemeClr val="bg1"/>
                </a:solidFill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3EFF5EB9-F974-6824-35FB-E3858339BA26}"/>
                      </a:ext>
                    </a:extLst>
                  </p:cNvPr>
                  <p:cNvSpPr/>
                  <p:nvPr/>
                </p:nvSpPr>
                <p:spPr>
                  <a:xfrm>
                    <a:off x="9303800" y="272944"/>
                    <a:ext cx="129525" cy="129525"/>
                  </a:xfrm>
                  <a:custGeom>
                    <a:avLst/>
                    <a:gdLst>
                      <a:gd name="connsiteX0" fmla="*/ 111073 w 129524"/>
                      <a:gd name="connsiteY0" fmla="*/ 111096 h 129524"/>
                      <a:gd name="connsiteX1" fmla="*/ 19029 w 129524"/>
                      <a:gd name="connsiteY1" fmla="*/ 111096 h 129524"/>
                      <a:gd name="connsiteX2" fmla="*/ 19029 w 129524"/>
                      <a:gd name="connsiteY2" fmla="*/ 19035 h 129524"/>
                      <a:gd name="connsiteX3" fmla="*/ 111073 w 129524"/>
                      <a:gd name="connsiteY3" fmla="*/ 19035 h 129524"/>
                      <a:gd name="connsiteX4" fmla="*/ 111073 w 129524"/>
                      <a:gd name="connsiteY4" fmla="*/ 111096 h 129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524" h="129524">
                        <a:moveTo>
                          <a:pt x="111073" y="111096"/>
                        </a:moveTo>
                        <a:cubicBezTo>
                          <a:pt x="85693" y="136476"/>
                          <a:pt x="44409" y="136468"/>
                          <a:pt x="19029" y="111096"/>
                        </a:cubicBezTo>
                        <a:cubicBezTo>
                          <a:pt x="-6343" y="85716"/>
                          <a:pt x="-6343" y="44415"/>
                          <a:pt x="19029" y="19035"/>
                        </a:cubicBezTo>
                        <a:cubicBezTo>
                          <a:pt x="44409" y="-6345"/>
                          <a:pt x="85693" y="-6345"/>
                          <a:pt x="111073" y="19035"/>
                        </a:cubicBezTo>
                        <a:cubicBezTo>
                          <a:pt x="136445" y="44415"/>
                          <a:pt x="136445" y="85716"/>
                          <a:pt x="111073" y="111096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7048B4DD-B579-6F24-F6A4-7B8E0E5137DD}"/>
                      </a:ext>
                    </a:extLst>
                  </p:cNvPr>
                  <p:cNvSpPr/>
                  <p:nvPr/>
                </p:nvSpPr>
                <p:spPr>
                  <a:xfrm>
                    <a:off x="9158990" y="417741"/>
                    <a:ext cx="129525" cy="129525"/>
                  </a:xfrm>
                  <a:custGeom>
                    <a:avLst/>
                    <a:gdLst>
                      <a:gd name="connsiteX0" fmla="*/ 111111 w 129524"/>
                      <a:gd name="connsiteY0" fmla="*/ 111096 h 129524"/>
                      <a:gd name="connsiteX1" fmla="*/ 19075 w 129524"/>
                      <a:gd name="connsiteY1" fmla="*/ 111096 h 129524"/>
                      <a:gd name="connsiteX2" fmla="*/ 19075 w 129524"/>
                      <a:gd name="connsiteY2" fmla="*/ 19035 h 129524"/>
                      <a:gd name="connsiteX3" fmla="*/ 111111 w 129524"/>
                      <a:gd name="connsiteY3" fmla="*/ 19035 h 129524"/>
                      <a:gd name="connsiteX4" fmla="*/ 111111 w 129524"/>
                      <a:gd name="connsiteY4" fmla="*/ 111096 h 129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524" h="129524">
                        <a:moveTo>
                          <a:pt x="111111" y="111096"/>
                        </a:moveTo>
                        <a:cubicBezTo>
                          <a:pt x="85739" y="136476"/>
                          <a:pt x="44447" y="136476"/>
                          <a:pt x="19075" y="111096"/>
                        </a:cubicBezTo>
                        <a:cubicBezTo>
                          <a:pt x="-6362" y="85650"/>
                          <a:pt x="-6354" y="44473"/>
                          <a:pt x="19075" y="19035"/>
                        </a:cubicBezTo>
                        <a:cubicBezTo>
                          <a:pt x="44447" y="-6345"/>
                          <a:pt x="85739" y="-6345"/>
                          <a:pt x="111111" y="19035"/>
                        </a:cubicBezTo>
                        <a:cubicBezTo>
                          <a:pt x="136549" y="44481"/>
                          <a:pt x="136549" y="85658"/>
                          <a:pt x="111111" y="111096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375C58F7-F207-5C42-1CAB-B7A38C825F6A}"/>
                      </a:ext>
                    </a:extLst>
                  </p:cNvPr>
                  <p:cNvSpPr/>
                  <p:nvPr/>
                </p:nvSpPr>
                <p:spPr>
                  <a:xfrm>
                    <a:off x="9448523" y="417741"/>
                    <a:ext cx="129525" cy="129525"/>
                  </a:xfrm>
                  <a:custGeom>
                    <a:avLst/>
                    <a:gdLst>
                      <a:gd name="connsiteX0" fmla="*/ 111114 w 129524"/>
                      <a:gd name="connsiteY0" fmla="*/ 111096 h 129524"/>
                      <a:gd name="connsiteX1" fmla="*/ 19078 w 129524"/>
                      <a:gd name="connsiteY1" fmla="*/ 111096 h 129524"/>
                      <a:gd name="connsiteX2" fmla="*/ 19078 w 129524"/>
                      <a:gd name="connsiteY2" fmla="*/ 19035 h 129524"/>
                      <a:gd name="connsiteX3" fmla="*/ 111114 w 129524"/>
                      <a:gd name="connsiteY3" fmla="*/ 19035 h 129524"/>
                      <a:gd name="connsiteX4" fmla="*/ 111114 w 129524"/>
                      <a:gd name="connsiteY4" fmla="*/ 111096 h 129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524" h="129524">
                        <a:moveTo>
                          <a:pt x="111114" y="111096"/>
                        </a:moveTo>
                        <a:cubicBezTo>
                          <a:pt x="85742" y="136476"/>
                          <a:pt x="44450" y="136476"/>
                          <a:pt x="19078" y="111096"/>
                        </a:cubicBezTo>
                        <a:cubicBezTo>
                          <a:pt x="-6359" y="85650"/>
                          <a:pt x="-6359" y="44473"/>
                          <a:pt x="19078" y="19035"/>
                        </a:cubicBezTo>
                        <a:cubicBezTo>
                          <a:pt x="44450" y="-6345"/>
                          <a:pt x="85742" y="-6345"/>
                          <a:pt x="111114" y="19035"/>
                        </a:cubicBezTo>
                        <a:cubicBezTo>
                          <a:pt x="136552" y="44481"/>
                          <a:pt x="136544" y="85658"/>
                          <a:pt x="111114" y="111096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3D332599-926D-F76D-6DD6-D4BF3AE53E9A}"/>
                      </a:ext>
                    </a:extLst>
                  </p:cNvPr>
                  <p:cNvSpPr/>
                  <p:nvPr/>
                </p:nvSpPr>
                <p:spPr>
                  <a:xfrm>
                    <a:off x="9303800" y="562538"/>
                    <a:ext cx="129525" cy="129525"/>
                  </a:xfrm>
                  <a:custGeom>
                    <a:avLst/>
                    <a:gdLst>
                      <a:gd name="connsiteX0" fmla="*/ 130100 w 129524"/>
                      <a:gd name="connsiteY0" fmla="*/ 65066 h 129524"/>
                      <a:gd name="connsiteX1" fmla="*/ 111073 w 129524"/>
                      <a:gd name="connsiteY1" fmla="*/ 111096 h 129524"/>
                      <a:gd name="connsiteX2" fmla="*/ 19029 w 129524"/>
                      <a:gd name="connsiteY2" fmla="*/ 111096 h 129524"/>
                      <a:gd name="connsiteX3" fmla="*/ 19029 w 129524"/>
                      <a:gd name="connsiteY3" fmla="*/ 19035 h 129524"/>
                      <a:gd name="connsiteX4" fmla="*/ 111073 w 129524"/>
                      <a:gd name="connsiteY4" fmla="*/ 19035 h 129524"/>
                      <a:gd name="connsiteX5" fmla="*/ 130100 w 129524"/>
                      <a:gd name="connsiteY5" fmla="*/ 65066 h 129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9524" h="129524">
                        <a:moveTo>
                          <a:pt x="130100" y="65066"/>
                        </a:moveTo>
                        <a:cubicBezTo>
                          <a:pt x="130100" y="81732"/>
                          <a:pt x="123764" y="98406"/>
                          <a:pt x="111073" y="111096"/>
                        </a:cubicBezTo>
                        <a:cubicBezTo>
                          <a:pt x="85693" y="136476"/>
                          <a:pt x="44409" y="136476"/>
                          <a:pt x="19029" y="111096"/>
                        </a:cubicBezTo>
                        <a:cubicBezTo>
                          <a:pt x="-6343" y="85716"/>
                          <a:pt x="-6343" y="44415"/>
                          <a:pt x="19029" y="19035"/>
                        </a:cubicBezTo>
                        <a:cubicBezTo>
                          <a:pt x="44409" y="-6345"/>
                          <a:pt x="85693" y="-6345"/>
                          <a:pt x="111073" y="19035"/>
                        </a:cubicBezTo>
                        <a:cubicBezTo>
                          <a:pt x="123764" y="31725"/>
                          <a:pt x="130100" y="48400"/>
                          <a:pt x="130100" y="65066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A9D7E859-FFA0-5A57-A0D3-70301E503A10}"/>
                      </a:ext>
                    </a:extLst>
                  </p:cNvPr>
                  <p:cNvSpPr/>
                  <p:nvPr/>
                </p:nvSpPr>
                <p:spPr>
                  <a:xfrm>
                    <a:off x="9231219" y="345145"/>
                    <a:ext cx="62303" cy="62303"/>
                  </a:xfrm>
                  <a:custGeom>
                    <a:avLst/>
                    <a:gdLst>
                      <a:gd name="connsiteX0" fmla="*/ 60150 w 62302"/>
                      <a:gd name="connsiteY0" fmla="*/ 5245 h 62302"/>
                      <a:gd name="connsiteX1" fmla="*/ 43025 w 62302"/>
                      <a:gd name="connsiteY1" fmla="*/ 2225 h 62302"/>
                      <a:gd name="connsiteX2" fmla="*/ 2226 w 62302"/>
                      <a:gd name="connsiteY2" fmla="*/ 43033 h 62302"/>
                      <a:gd name="connsiteX3" fmla="*/ 5243 w 62302"/>
                      <a:gd name="connsiteY3" fmla="*/ 60161 h 62302"/>
                      <a:gd name="connsiteX4" fmla="*/ 22368 w 62302"/>
                      <a:gd name="connsiteY4" fmla="*/ 57143 h 62302"/>
                      <a:gd name="connsiteX5" fmla="*/ 57131 w 62302"/>
                      <a:gd name="connsiteY5" fmla="*/ 22373 h 62302"/>
                      <a:gd name="connsiteX6" fmla="*/ 60150 w 62302"/>
                      <a:gd name="connsiteY6" fmla="*/ 5245 h 62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2302" h="62302">
                        <a:moveTo>
                          <a:pt x="60150" y="5245"/>
                        </a:moveTo>
                        <a:cubicBezTo>
                          <a:pt x="56254" y="-319"/>
                          <a:pt x="48587" y="-1670"/>
                          <a:pt x="43025" y="2225"/>
                        </a:cubicBezTo>
                        <a:cubicBezTo>
                          <a:pt x="27105" y="13377"/>
                          <a:pt x="13378" y="27106"/>
                          <a:pt x="2226" y="43033"/>
                        </a:cubicBezTo>
                        <a:cubicBezTo>
                          <a:pt x="-1671" y="48597"/>
                          <a:pt x="-319" y="56265"/>
                          <a:pt x="5243" y="60161"/>
                        </a:cubicBezTo>
                        <a:cubicBezTo>
                          <a:pt x="10806" y="64059"/>
                          <a:pt x="18472" y="62707"/>
                          <a:pt x="22368" y="57143"/>
                        </a:cubicBezTo>
                        <a:cubicBezTo>
                          <a:pt x="31871" y="43572"/>
                          <a:pt x="43566" y="31874"/>
                          <a:pt x="57131" y="22373"/>
                        </a:cubicBezTo>
                        <a:cubicBezTo>
                          <a:pt x="62695" y="18477"/>
                          <a:pt x="64046" y="10808"/>
                          <a:pt x="60150" y="5245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2A42FA97-78A4-59C5-E337-E5D34CDE75F0}"/>
                      </a:ext>
                    </a:extLst>
                  </p:cNvPr>
                  <p:cNvSpPr/>
                  <p:nvPr/>
                </p:nvSpPr>
                <p:spPr>
                  <a:xfrm>
                    <a:off x="9444108" y="558080"/>
                    <a:ext cx="62303" cy="62303"/>
                  </a:xfrm>
                  <a:custGeom>
                    <a:avLst/>
                    <a:gdLst>
                      <a:gd name="connsiteX0" fmla="*/ 2225 w 62302"/>
                      <a:gd name="connsiteY0" fmla="*/ 57143 h 62302"/>
                      <a:gd name="connsiteX1" fmla="*/ 19350 w 62302"/>
                      <a:gd name="connsiteY1" fmla="*/ 60163 h 62302"/>
                      <a:gd name="connsiteX2" fmla="*/ 60150 w 62302"/>
                      <a:gd name="connsiteY2" fmla="*/ 19355 h 62302"/>
                      <a:gd name="connsiteX3" fmla="*/ 57133 w 62302"/>
                      <a:gd name="connsiteY3" fmla="*/ 2227 h 62302"/>
                      <a:gd name="connsiteX4" fmla="*/ 40008 w 62302"/>
                      <a:gd name="connsiteY4" fmla="*/ 5245 h 62302"/>
                      <a:gd name="connsiteX5" fmla="*/ 5245 w 62302"/>
                      <a:gd name="connsiteY5" fmla="*/ 40015 h 62302"/>
                      <a:gd name="connsiteX6" fmla="*/ 2225 w 62302"/>
                      <a:gd name="connsiteY6" fmla="*/ 57143 h 62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2302" h="62302">
                        <a:moveTo>
                          <a:pt x="2225" y="57143"/>
                        </a:moveTo>
                        <a:cubicBezTo>
                          <a:pt x="6125" y="62711"/>
                          <a:pt x="13793" y="64056"/>
                          <a:pt x="19350" y="60163"/>
                        </a:cubicBezTo>
                        <a:cubicBezTo>
                          <a:pt x="35271" y="49011"/>
                          <a:pt x="48998" y="35282"/>
                          <a:pt x="60150" y="19355"/>
                        </a:cubicBezTo>
                        <a:cubicBezTo>
                          <a:pt x="64046" y="13791"/>
                          <a:pt x="62694" y="6123"/>
                          <a:pt x="57133" y="2227"/>
                        </a:cubicBezTo>
                        <a:cubicBezTo>
                          <a:pt x="51571" y="-1671"/>
                          <a:pt x="43904" y="-320"/>
                          <a:pt x="40008" y="5245"/>
                        </a:cubicBezTo>
                        <a:cubicBezTo>
                          <a:pt x="30505" y="18816"/>
                          <a:pt x="18809" y="30514"/>
                          <a:pt x="5245" y="40015"/>
                        </a:cubicBezTo>
                        <a:cubicBezTo>
                          <a:pt x="-319" y="43911"/>
                          <a:pt x="-1670" y="51580"/>
                          <a:pt x="2225" y="57143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1B2983E6-59CC-1A7F-CC92-86013EAA6D1E}"/>
                      </a:ext>
                    </a:extLst>
                  </p:cNvPr>
                  <p:cNvSpPr/>
                  <p:nvPr/>
                </p:nvSpPr>
                <p:spPr>
                  <a:xfrm>
                    <a:off x="9231220" y="558081"/>
                    <a:ext cx="62303" cy="62303"/>
                  </a:xfrm>
                  <a:custGeom>
                    <a:avLst/>
                    <a:gdLst>
                      <a:gd name="connsiteX0" fmla="*/ 57131 w 62302"/>
                      <a:gd name="connsiteY0" fmla="*/ 40014 h 62302"/>
                      <a:gd name="connsiteX1" fmla="*/ 22368 w 62302"/>
                      <a:gd name="connsiteY1" fmla="*/ 5244 h 62302"/>
                      <a:gd name="connsiteX2" fmla="*/ 5243 w 62302"/>
                      <a:gd name="connsiteY2" fmla="*/ 2225 h 62302"/>
                      <a:gd name="connsiteX3" fmla="*/ 2226 w 62302"/>
                      <a:gd name="connsiteY3" fmla="*/ 19354 h 62302"/>
                      <a:gd name="connsiteX4" fmla="*/ 43026 w 62302"/>
                      <a:gd name="connsiteY4" fmla="*/ 60161 h 62302"/>
                      <a:gd name="connsiteX5" fmla="*/ 60151 w 62302"/>
                      <a:gd name="connsiteY5" fmla="*/ 57142 h 62302"/>
                      <a:gd name="connsiteX6" fmla="*/ 57131 w 62302"/>
                      <a:gd name="connsiteY6" fmla="*/ 40014 h 62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2302" h="62302">
                        <a:moveTo>
                          <a:pt x="57131" y="40014"/>
                        </a:moveTo>
                        <a:cubicBezTo>
                          <a:pt x="43567" y="30512"/>
                          <a:pt x="31871" y="18813"/>
                          <a:pt x="22368" y="5244"/>
                        </a:cubicBezTo>
                        <a:cubicBezTo>
                          <a:pt x="18472" y="-320"/>
                          <a:pt x="10807" y="-1669"/>
                          <a:pt x="5243" y="2225"/>
                        </a:cubicBezTo>
                        <a:cubicBezTo>
                          <a:pt x="-319" y="6122"/>
                          <a:pt x="-1670" y="13791"/>
                          <a:pt x="2226" y="19354"/>
                        </a:cubicBezTo>
                        <a:cubicBezTo>
                          <a:pt x="13378" y="35280"/>
                          <a:pt x="27105" y="49010"/>
                          <a:pt x="43026" y="60161"/>
                        </a:cubicBezTo>
                        <a:cubicBezTo>
                          <a:pt x="48592" y="64059"/>
                          <a:pt x="56257" y="62703"/>
                          <a:pt x="60151" y="57142"/>
                        </a:cubicBezTo>
                        <a:cubicBezTo>
                          <a:pt x="64045" y="51578"/>
                          <a:pt x="62694" y="43910"/>
                          <a:pt x="57131" y="40014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84C2FF6A-9730-3D61-3517-23F06B4C15EE}"/>
                      </a:ext>
                    </a:extLst>
                  </p:cNvPr>
                  <p:cNvSpPr/>
                  <p:nvPr/>
                </p:nvSpPr>
                <p:spPr>
                  <a:xfrm>
                    <a:off x="9444107" y="345145"/>
                    <a:ext cx="62303" cy="62303"/>
                  </a:xfrm>
                  <a:custGeom>
                    <a:avLst/>
                    <a:gdLst>
                      <a:gd name="connsiteX0" fmla="*/ 40008 w 62302"/>
                      <a:gd name="connsiteY0" fmla="*/ 57144 h 62302"/>
                      <a:gd name="connsiteX1" fmla="*/ 57133 w 62302"/>
                      <a:gd name="connsiteY1" fmla="*/ 60162 h 62302"/>
                      <a:gd name="connsiteX2" fmla="*/ 60150 w 62302"/>
                      <a:gd name="connsiteY2" fmla="*/ 43034 h 62302"/>
                      <a:gd name="connsiteX3" fmla="*/ 19350 w 62302"/>
                      <a:gd name="connsiteY3" fmla="*/ 2226 h 62302"/>
                      <a:gd name="connsiteX4" fmla="*/ 2225 w 62302"/>
                      <a:gd name="connsiteY4" fmla="*/ 5245 h 62302"/>
                      <a:gd name="connsiteX5" fmla="*/ 5244 w 62302"/>
                      <a:gd name="connsiteY5" fmla="*/ 22374 h 62302"/>
                      <a:gd name="connsiteX6" fmla="*/ 40008 w 62302"/>
                      <a:gd name="connsiteY6" fmla="*/ 57144 h 62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2302" h="62302">
                        <a:moveTo>
                          <a:pt x="40008" y="57144"/>
                        </a:moveTo>
                        <a:cubicBezTo>
                          <a:pt x="43902" y="62706"/>
                          <a:pt x="51567" y="64059"/>
                          <a:pt x="57133" y="60162"/>
                        </a:cubicBezTo>
                        <a:cubicBezTo>
                          <a:pt x="62695" y="56266"/>
                          <a:pt x="64046" y="48597"/>
                          <a:pt x="60150" y="43034"/>
                        </a:cubicBezTo>
                        <a:cubicBezTo>
                          <a:pt x="48997" y="27107"/>
                          <a:pt x="35271" y="13377"/>
                          <a:pt x="19350" y="2226"/>
                        </a:cubicBezTo>
                        <a:cubicBezTo>
                          <a:pt x="13788" y="-1670"/>
                          <a:pt x="6121" y="-319"/>
                          <a:pt x="2225" y="5245"/>
                        </a:cubicBezTo>
                        <a:cubicBezTo>
                          <a:pt x="-1670" y="10809"/>
                          <a:pt x="-319" y="18478"/>
                          <a:pt x="5244" y="22374"/>
                        </a:cubicBezTo>
                        <a:cubicBezTo>
                          <a:pt x="18809" y="31875"/>
                          <a:pt x="30505" y="43574"/>
                          <a:pt x="40008" y="57144"/>
                        </a:cubicBezTo>
                        <a:close/>
                      </a:path>
                    </a:pathLst>
                  </a:custGeom>
                  <a:grpFill/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6" name="Freeform 116">
                  <a:extLst>
                    <a:ext uri="{FF2B5EF4-FFF2-40B4-BE49-F238E27FC236}">
                      <a16:creationId xmlns:a16="http://schemas.microsoft.com/office/drawing/2014/main" id="{23682203-105F-2BBC-ECAD-12D2D77BE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68639" y="2768608"/>
                  <a:ext cx="267235" cy="275718"/>
                </a:xfrm>
                <a:custGeom>
                  <a:avLst/>
                  <a:gdLst>
                    <a:gd name="T0" fmla="*/ 179798 w 445"/>
                    <a:gd name="T1" fmla="*/ 71025 h 462"/>
                    <a:gd name="T2" fmla="*/ 179798 w 445"/>
                    <a:gd name="T3" fmla="*/ 71025 h 462"/>
                    <a:gd name="T4" fmla="*/ 119566 w 445"/>
                    <a:gd name="T5" fmla="*/ 3574 h 462"/>
                    <a:gd name="T6" fmla="*/ 16182 w 445"/>
                    <a:gd name="T7" fmla="*/ 110781 h 462"/>
                    <a:gd name="T8" fmla="*/ 4045 w 445"/>
                    <a:gd name="T9" fmla="*/ 142497 h 462"/>
                    <a:gd name="T10" fmla="*/ 36409 w 445"/>
                    <a:gd name="T11" fmla="*/ 158578 h 462"/>
                    <a:gd name="T12" fmla="*/ 44050 w 445"/>
                    <a:gd name="T13" fmla="*/ 154558 h 462"/>
                    <a:gd name="T14" fmla="*/ 60232 w 445"/>
                    <a:gd name="T15" fmla="*/ 166172 h 462"/>
                    <a:gd name="T16" fmla="*/ 71919 w 445"/>
                    <a:gd name="T17" fmla="*/ 193867 h 462"/>
                    <a:gd name="T18" fmla="*/ 84055 w 445"/>
                    <a:gd name="T19" fmla="*/ 201908 h 462"/>
                    <a:gd name="T20" fmla="*/ 107879 w 445"/>
                    <a:gd name="T21" fmla="*/ 193867 h 462"/>
                    <a:gd name="T22" fmla="*/ 111924 w 445"/>
                    <a:gd name="T23" fmla="*/ 185827 h 462"/>
                    <a:gd name="T24" fmla="*/ 103833 w 445"/>
                    <a:gd name="T25" fmla="*/ 174213 h 462"/>
                    <a:gd name="T26" fmla="*/ 91697 w 445"/>
                    <a:gd name="T27" fmla="*/ 150538 h 462"/>
                    <a:gd name="T28" fmla="*/ 103833 w 445"/>
                    <a:gd name="T29" fmla="*/ 138477 h 462"/>
                    <a:gd name="T30" fmla="*/ 187439 w 445"/>
                    <a:gd name="T31" fmla="*/ 158578 h 462"/>
                    <a:gd name="T32" fmla="*/ 179798 w 445"/>
                    <a:gd name="T33" fmla="*/ 71025 h 462"/>
                    <a:gd name="T34" fmla="*/ 175303 w 445"/>
                    <a:gd name="T35" fmla="*/ 138477 h 462"/>
                    <a:gd name="T36" fmla="*/ 175303 w 445"/>
                    <a:gd name="T37" fmla="*/ 138477 h 462"/>
                    <a:gd name="T38" fmla="*/ 135747 w 445"/>
                    <a:gd name="T39" fmla="*/ 91127 h 462"/>
                    <a:gd name="T40" fmla="*/ 127656 w 445"/>
                    <a:gd name="T41" fmla="*/ 27695 h 462"/>
                    <a:gd name="T42" fmla="*/ 163616 w 445"/>
                    <a:gd name="T43" fmla="*/ 79066 h 462"/>
                    <a:gd name="T44" fmla="*/ 175303 w 445"/>
                    <a:gd name="T45" fmla="*/ 138477 h 46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45" h="462">
                      <a:moveTo>
                        <a:pt x="400" y="159"/>
                      </a:moveTo>
                      <a:lnTo>
                        <a:pt x="400" y="159"/>
                      </a:lnTo>
                      <a:cubicBezTo>
                        <a:pt x="364" y="71"/>
                        <a:pt x="302" y="0"/>
                        <a:pt x="266" y="8"/>
                      </a:cubicBezTo>
                      <a:cubicBezTo>
                        <a:pt x="213" y="36"/>
                        <a:pt x="302" y="142"/>
                        <a:pt x="36" y="248"/>
                      </a:cubicBezTo>
                      <a:cubicBezTo>
                        <a:pt x="9" y="257"/>
                        <a:pt x="0" y="292"/>
                        <a:pt x="9" y="319"/>
                      </a:cubicBezTo>
                      <a:cubicBezTo>
                        <a:pt x="18" y="337"/>
                        <a:pt x="53" y="363"/>
                        <a:pt x="81" y="355"/>
                      </a:cubicBezTo>
                      <a:lnTo>
                        <a:pt x="98" y="346"/>
                      </a:lnTo>
                      <a:cubicBezTo>
                        <a:pt x="116" y="372"/>
                        <a:pt x="134" y="355"/>
                        <a:pt x="134" y="372"/>
                      </a:cubicBezTo>
                      <a:cubicBezTo>
                        <a:pt x="143" y="390"/>
                        <a:pt x="160" y="425"/>
                        <a:pt x="160" y="434"/>
                      </a:cubicBezTo>
                      <a:cubicBezTo>
                        <a:pt x="169" y="443"/>
                        <a:pt x="178" y="461"/>
                        <a:pt x="187" y="452"/>
                      </a:cubicBezTo>
                      <a:cubicBezTo>
                        <a:pt x="196" y="452"/>
                        <a:pt x="231" y="443"/>
                        <a:pt x="240" y="434"/>
                      </a:cubicBezTo>
                      <a:cubicBezTo>
                        <a:pt x="257" y="434"/>
                        <a:pt x="257" y="425"/>
                        <a:pt x="249" y="416"/>
                      </a:cubicBezTo>
                      <a:cubicBezTo>
                        <a:pt x="249" y="408"/>
                        <a:pt x="231" y="399"/>
                        <a:pt x="231" y="390"/>
                      </a:cubicBezTo>
                      <a:cubicBezTo>
                        <a:pt x="222" y="381"/>
                        <a:pt x="213" y="346"/>
                        <a:pt x="204" y="337"/>
                      </a:cubicBezTo>
                      <a:cubicBezTo>
                        <a:pt x="196" y="328"/>
                        <a:pt x="213" y="310"/>
                        <a:pt x="231" y="310"/>
                      </a:cubicBezTo>
                      <a:cubicBezTo>
                        <a:pt x="355" y="302"/>
                        <a:pt x="373" y="372"/>
                        <a:pt x="417" y="355"/>
                      </a:cubicBezTo>
                      <a:cubicBezTo>
                        <a:pt x="444" y="346"/>
                        <a:pt x="444" y="248"/>
                        <a:pt x="400" y="159"/>
                      </a:cubicBezTo>
                      <a:close/>
                      <a:moveTo>
                        <a:pt x="390" y="310"/>
                      </a:moveTo>
                      <a:lnTo>
                        <a:pt x="390" y="310"/>
                      </a:lnTo>
                      <a:cubicBezTo>
                        <a:pt x="381" y="310"/>
                        <a:pt x="328" y="275"/>
                        <a:pt x="302" y="204"/>
                      </a:cubicBezTo>
                      <a:cubicBezTo>
                        <a:pt x="275" y="133"/>
                        <a:pt x="275" y="62"/>
                        <a:pt x="284" y="62"/>
                      </a:cubicBezTo>
                      <a:cubicBezTo>
                        <a:pt x="293" y="62"/>
                        <a:pt x="337" y="106"/>
                        <a:pt x="364" y="177"/>
                      </a:cubicBezTo>
                      <a:cubicBezTo>
                        <a:pt x="400" y="248"/>
                        <a:pt x="390" y="302"/>
                        <a:pt x="390" y="3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47" name="Freeform 97">
                  <a:extLst>
                    <a:ext uri="{FF2B5EF4-FFF2-40B4-BE49-F238E27FC236}">
                      <a16:creationId xmlns:a16="http://schemas.microsoft.com/office/drawing/2014/main" id="{FF41B275-B1C4-54E7-E405-58DBE5E61E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9622606" y="2739184"/>
                  <a:ext cx="262666" cy="281519"/>
                </a:xfrm>
                <a:custGeom>
                  <a:avLst/>
                  <a:gdLst>
                    <a:gd name="T0" fmla="*/ 103587 w 497"/>
                    <a:gd name="T1" fmla="*/ 104160 h 426"/>
                    <a:gd name="T2" fmla="*/ 103587 w 497"/>
                    <a:gd name="T3" fmla="*/ 104160 h 426"/>
                    <a:gd name="T4" fmla="*/ 123403 w 497"/>
                    <a:gd name="T5" fmla="*/ 104160 h 426"/>
                    <a:gd name="T6" fmla="*/ 123403 w 497"/>
                    <a:gd name="T7" fmla="*/ 124000 h 426"/>
                    <a:gd name="T8" fmla="*/ 223387 w 497"/>
                    <a:gd name="T9" fmla="*/ 124000 h 426"/>
                    <a:gd name="T10" fmla="*/ 219333 w 497"/>
                    <a:gd name="T11" fmla="*/ 59971 h 426"/>
                    <a:gd name="T12" fmla="*/ 199517 w 497"/>
                    <a:gd name="T13" fmla="*/ 36073 h 426"/>
                    <a:gd name="T14" fmla="*/ 163487 w 497"/>
                    <a:gd name="T15" fmla="*/ 36073 h 426"/>
                    <a:gd name="T16" fmla="*/ 151777 w 497"/>
                    <a:gd name="T17" fmla="*/ 12175 h 426"/>
                    <a:gd name="T18" fmla="*/ 135113 w 497"/>
                    <a:gd name="T19" fmla="*/ 0 h 426"/>
                    <a:gd name="T20" fmla="*/ 87373 w 497"/>
                    <a:gd name="T21" fmla="*/ 0 h 426"/>
                    <a:gd name="T22" fmla="*/ 75663 w 497"/>
                    <a:gd name="T23" fmla="*/ 12175 h 426"/>
                    <a:gd name="T24" fmla="*/ 59900 w 497"/>
                    <a:gd name="T25" fmla="*/ 36073 h 426"/>
                    <a:gd name="T26" fmla="*/ 23870 w 497"/>
                    <a:gd name="T27" fmla="*/ 36073 h 426"/>
                    <a:gd name="T28" fmla="*/ 4053 w 497"/>
                    <a:gd name="T29" fmla="*/ 59971 h 426"/>
                    <a:gd name="T30" fmla="*/ 0 w 497"/>
                    <a:gd name="T31" fmla="*/ 124000 h 426"/>
                    <a:gd name="T32" fmla="*/ 103587 w 497"/>
                    <a:gd name="T33" fmla="*/ 124000 h 426"/>
                    <a:gd name="T34" fmla="*/ 103587 w 497"/>
                    <a:gd name="T35" fmla="*/ 104160 h 426"/>
                    <a:gd name="T36" fmla="*/ 83770 w 497"/>
                    <a:gd name="T37" fmla="*/ 23898 h 426"/>
                    <a:gd name="T38" fmla="*/ 83770 w 497"/>
                    <a:gd name="T39" fmla="*/ 23898 h 426"/>
                    <a:gd name="T40" fmla="*/ 95480 w 497"/>
                    <a:gd name="T41" fmla="*/ 16233 h 426"/>
                    <a:gd name="T42" fmla="*/ 127907 w 497"/>
                    <a:gd name="T43" fmla="*/ 16233 h 426"/>
                    <a:gd name="T44" fmla="*/ 139166 w 497"/>
                    <a:gd name="T45" fmla="*/ 23898 h 426"/>
                    <a:gd name="T46" fmla="*/ 143670 w 497"/>
                    <a:gd name="T47" fmla="*/ 36073 h 426"/>
                    <a:gd name="T48" fmla="*/ 79717 w 497"/>
                    <a:gd name="T49" fmla="*/ 36073 h 426"/>
                    <a:gd name="T50" fmla="*/ 83770 w 497"/>
                    <a:gd name="T51" fmla="*/ 23898 h 426"/>
                    <a:gd name="T52" fmla="*/ 123403 w 497"/>
                    <a:gd name="T53" fmla="*/ 160073 h 426"/>
                    <a:gd name="T54" fmla="*/ 123403 w 497"/>
                    <a:gd name="T55" fmla="*/ 160073 h 426"/>
                    <a:gd name="T56" fmla="*/ 103587 w 497"/>
                    <a:gd name="T57" fmla="*/ 160073 h 426"/>
                    <a:gd name="T58" fmla="*/ 103587 w 497"/>
                    <a:gd name="T59" fmla="*/ 136175 h 426"/>
                    <a:gd name="T60" fmla="*/ 4053 w 497"/>
                    <a:gd name="T61" fmla="*/ 136175 h 426"/>
                    <a:gd name="T62" fmla="*/ 7656 w 497"/>
                    <a:gd name="T63" fmla="*/ 171797 h 426"/>
                    <a:gd name="T64" fmla="*/ 27923 w 497"/>
                    <a:gd name="T65" fmla="*/ 191637 h 426"/>
                    <a:gd name="T66" fmla="*/ 195463 w 497"/>
                    <a:gd name="T67" fmla="*/ 191637 h 426"/>
                    <a:gd name="T68" fmla="*/ 215280 w 497"/>
                    <a:gd name="T69" fmla="*/ 171797 h 426"/>
                    <a:gd name="T70" fmla="*/ 219333 w 497"/>
                    <a:gd name="T71" fmla="*/ 136175 h 426"/>
                    <a:gd name="T72" fmla="*/ 123403 w 497"/>
                    <a:gd name="T73" fmla="*/ 136175 h 426"/>
                    <a:gd name="T74" fmla="*/ 123403 w 497"/>
                    <a:gd name="T75" fmla="*/ 160073 h 42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497" h="426">
                      <a:moveTo>
                        <a:pt x="230" y="231"/>
                      </a:moveTo>
                      <a:lnTo>
                        <a:pt x="230" y="231"/>
                      </a:lnTo>
                      <a:cubicBezTo>
                        <a:pt x="274" y="231"/>
                        <a:pt x="274" y="231"/>
                        <a:pt x="274" y="231"/>
                      </a:cubicBezTo>
                      <a:cubicBezTo>
                        <a:pt x="274" y="275"/>
                        <a:pt x="274" y="275"/>
                        <a:pt x="274" y="275"/>
                      </a:cubicBezTo>
                      <a:cubicBezTo>
                        <a:pt x="496" y="275"/>
                        <a:pt x="496" y="275"/>
                        <a:pt x="496" y="275"/>
                      </a:cubicBezTo>
                      <a:cubicBezTo>
                        <a:pt x="496" y="275"/>
                        <a:pt x="496" y="168"/>
                        <a:pt x="487" y="133"/>
                      </a:cubicBezTo>
                      <a:cubicBezTo>
                        <a:pt x="487" y="97"/>
                        <a:pt x="478" y="80"/>
                        <a:pt x="443" y="80"/>
                      </a:cubicBezTo>
                      <a:cubicBezTo>
                        <a:pt x="363" y="80"/>
                        <a:pt x="363" y="80"/>
                        <a:pt x="363" y="80"/>
                      </a:cubicBezTo>
                      <a:cubicBezTo>
                        <a:pt x="345" y="53"/>
                        <a:pt x="337" y="27"/>
                        <a:pt x="337" y="27"/>
                      </a:cubicBezTo>
                      <a:cubicBezTo>
                        <a:pt x="328" y="9"/>
                        <a:pt x="319" y="0"/>
                        <a:pt x="300" y="0"/>
                      </a:cubicBezTo>
                      <a:cubicBezTo>
                        <a:pt x="194" y="0"/>
                        <a:pt x="194" y="0"/>
                        <a:pt x="194" y="0"/>
                      </a:cubicBezTo>
                      <a:cubicBezTo>
                        <a:pt x="177" y="0"/>
                        <a:pt x="168" y="9"/>
                        <a:pt x="168" y="27"/>
                      </a:cubicBezTo>
                      <a:cubicBezTo>
                        <a:pt x="159" y="27"/>
                        <a:pt x="150" y="53"/>
                        <a:pt x="133" y="80"/>
                      </a:cubicBezTo>
                      <a:cubicBezTo>
                        <a:pt x="53" y="80"/>
                        <a:pt x="53" y="80"/>
                        <a:pt x="53" y="80"/>
                      </a:cubicBezTo>
                      <a:cubicBezTo>
                        <a:pt x="17" y="80"/>
                        <a:pt x="9" y="97"/>
                        <a:pt x="9" y="133"/>
                      </a:cubicBezTo>
                      <a:cubicBezTo>
                        <a:pt x="0" y="168"/>
                        <a:pt x="0" y="275"/>
                        <a:pt x="0" y="275"/>
                      </a:cubicBezTo>
                      <a:cubicBezTo>
                        <a:pt x="230" y="275"/>
                        <a:pt x="230" y="275"/>
                        <a:pt x="230" y="275"/>
                      </a:cubicBezTo>
                      <a:lnTo>
                        <a:pt x="230" y="231"/>
                      </a:lnTo>
                      <a:close/>
                      <a:moveTo>
                        <a:pt x="186" y="53"/>
                      </a:moveTo>
                      <a:lnTo>
                        <a:pt x="186" y="53"/>
                      </a:lnTo>
                      <a:cubicBezTo>
                        <a:pt x="194" y="44"/>
                        <a:pt x="194" y="36"/>
                        <a:pt x="212" y="36"/>
                      </a:cubicBezTo>
                      <a:cubicBezTo>
                        <a:pt x="284" y="36"/>
                        <a:pt x="284" y="36"/>
                        <a:pt x="284" y="36"/>
                      </a:cubicBezTo>
                      <a:cubicBezTo>
                        <a:pt x="300" y="36"/>
                        <a:pt x="300" y="44"/>
                        <a:pt x="309" y="53"/>
                      </a:cubicBezTo>
                      <a:cubicBezTo>
                        <a:pt x="309" y="53"/>
                        <a:pt x="319" y="71"/>
                        <a:pt x="319" y="80"/>
                      </a:cubicBezTo>
                      <a:cubicBezTo>
                        <a:pt x="177" y="80"/>
                        <a:pt x="177" y="80"/>
                        <a:pt x="177" y="80"/>
                      </a:cubicBezTo>
                      <a:cubicBezTo>
                        <a:pt x="186" y="71"/>
                        <a:pt x="186" y="53"/>
                        <a:pt x="186" y="53"/>
                      </a:cubicBezTo>
                      <a:close/>
                      <a:moveTo>
                        <a:pt x="274" y="355"/>
                      </a:moveTo>
                      <a:lnTo>
                        <a:pt x="274" y="355"/>
                      </a:lnTo>
                      <a:cubicBezTo>
                        <a:pt x="230" y="355"/>
                        <a:pt x="230" y="355"/>
                        <a:pt x="230" y="355"/>
                      </a:cubicBezTo>
                      <a:cubicBezTo>
                        <a:pt x="230" y="302"/>
                        <a:pt x="230" y="302"/>
                        <a:pt x="230" y="302"/>
                      </a:cubicBezTo>
                      <a:cubicBezTo>
                        <a:pt x="9" y="302"/>
                        <a:pt x="9" y="302"/>
                        <a:pt x="9" y="302"/>
                      </a:cubicBezTo>
                      <a:cubicBezTo>
                        <a:pt x="9" y="302"/>
                        <a:pt x="17" y="346"/>
                        <a:pt x="17" y="381"/>
                      </a:cubicBezTo>
                      <a:cubicBezTo>
                        <a:pt x="17" y="399"/>
                        <a:pt x="26" y="425"/>
                        <a:pt x="62" y="425"/>
                      </a:cubicBezTo>
                      <a:cubicBezTo>
                        <a:pt x="434" y="425"/>
                        <a:pt x="434" y="425"/>
                        <a:pt x="434" y="425"/>
                      </a:cubicBezTo>
                      <a:cubicBezTo>
                        <a:pt x="469" y="425"/>
                        <a:pt x="478" y="399"/>
                        <a:pt x="478" y="381"/>
                      </a:cubicBezTo>
                      <a:cubicBezTo>
                        <a:pt x="478" y="346"/>
                        <a:pt x="487" y="302"/>
                        <a:pt x="487" y="302"/>
                      </a:cubicBezTo>
                      <a:cubicBezTo>
                        <a:pt x="274" y="302"/>
                        <a:pt x="274" y="302"/>
                        <a:pt x="274" y="302"/>
                      </a:cubicBezTo>
                      <a:lnTo>
                        <a:pt x="274" y="35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lIns="34290" tIns="17145" rIns="34290" bIns="17145" anchor="ctr"/>
                <a:lstStyle/>
                <a:p>
                  <a:endParaRPr lang="en-US" sz="2000" dirty="0"/>
                </a:p>
              </p:txBody>
            </p:sp>
            <p:sp>
              <p:nvSpPr>
                <p:cNvPr id="48" name="Freeform 29">
                  <a:extLst>
                    <a:ext uri="{FF2B5EF4-FFF2-40B4-BE49-F238E27FC236}">
                      <a16:creationId xmlns:a16="http://schemas.microsoft.com/office/drawing/2014/main" id="{529A1AE7-CA9D-BB3A-8871-5E99572BBD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0833454" y="2752522"/>
                  <a:ext cx="250687" cy="258645"/>
                </a:xfrm>
                <a:custGeom>
                  <a:avLst/>
                  <a:gdLst>
                    <a:gd name="T0" fmla="*/ 111726 w 444"/>
                    <a:gd name="T1" fmla="*/ 150538 h 462"/>
                    <a:gd name="T2" fmla="*/ 111726 w 444"/>
                    <a:gd name="T3" fmla="*/ 150538 h 462"/>
                    <a:gd name="T4" fmla="*/ 144162 w 444"/>
                    <a:gd name="T5" fmla="*/ 114802 h 462"/>
                    <a:gd name="T6" fmla="*/ 199574 w 444"/>
                    <a:gd name="T7" fmla="*/ 31716 h 462"/>
                    <a:gd name="T8" fmla="*/ 191916 w 444"/>
                    <a:gd name="T9" fmla="*/ 23675 h 462"/>
                    <a:gd name="T10" fmla="*/ 155875 w 444"/>
                    <a:gd name="T11" fmla="*/ 23675 h 462"/>
                    <a:gd name="T12" fmla="*/ 100013 w 444"/>
                    <a:gd name="T13" fmla="*/ 0 h 462"/>
                    <a:gd name="T14" fmla="*/ 44150 w 444"/>
                    <a:gd name="T15" fmla="*/ 23675 h 462"/>
                    <a:gd name="T16" fmla="*/ 8109 w 444"/>
                    <a:gd name="T17" fmla="*/ 23675 h 462"/>
                    <a:gd name="T18" fmla="*/ 0 w 444"/>
                    <a:gd name="T19" fmla="*/ 31716 h 462"/>
                    <a:gd name="T20" fmla="*/ 55863 w 444"/>
                    <a:gd name="T21" fmla="*/ 114802 h 462"/>
                    <a:gd name="T22" fmla="*/ 87849 w 444"/>
                    <a:gd name="T23" fmla="*/ 150538 h 462"/>
                    <a:gd name="T24" fmla="*/ 87849 w 444"/>
                    <a:gd name="T25" fmla="*/ 166172 h 462"/>
                    <a:gd name="T26" fmla="*/ 48204 w 444"/>
                    <a:gd name="T27" fmla="*/ 185827 h 462"/>
                    <a:gd name="T28" fmla="*/ 100013 w 444"/>
                    <a:gd name="T29" fmla="*/ 205928 h 462"/>
                    <a:gd name="T30" fmla="*/ 147766 w 444"/>
                    <a:gd name="T31" fmla="*/ 185827 h 462"/>
                    <a:gd name="T32" fmla="*/ 111726 w 444"/>
                    <a:gd name="T33" fmla="*/ 166172 h 462"/>
                    <a:gd name="T34" fmla="*/ 111726 w 444"/>
                    <a:gd name="T35" fmla="*/ 150538 h 462"/>
                    <a:gd name="T36" fmla="*/ 144162 w 444"/>
                    <a:gd name="T37" fmla="*/ 94700 h 462"/>
                    <a:gd name="T38" fmla="*/ 144162 w 444"/>
                    <a:gd name="T39" fmla="*/ 94700 h 462"/>
                    <a:gd name="T40" fmla="*/ 155875 w 444"/>
                    <a:gd name="T41" fmla="*/ 39756 h 462"/>
                    <a:gd name="T42" fmla="*/ 183807 w 444"/>
                    <a:gd name="T43" fmla="*/ 39756 h 462"/>
                    <a:gd name="T44" fmla="*/ 144162 w 444"/>
                    <a:gd name="T45" fmla="*/ 94700 h 462"/>
                    <a:gd name="T46" fmla="*/ 100013 w 444"/>
                    <a:gd name="T47" fmla="*/ 16081 h 462"/>
                    <a:gd name="T48" fmla="*/ 100013 w 444"/>
                    <a:gd name="T49" fmla="*/ 16081 h 462"/>
                    <a:gd name="T50" fmla="*/ 144162 w 444"/>
                    <a:gd name="T51" fmla="*/ 31716 h 462"/>
                    <a:gd name="T52" fmla="*/ 100013 w 444"/>
                    <a:gd name="T53" fmla="*/ 51370 h 462"/>
                    <a:gd name="T54" fmla="*/ 55863 w 444"/>
                    <a:gd name="T55" fmla="*/ 31716 h 462"/>
                    <a:gd name="T56" fmla="*/ 100013 w 444"/>
                    <a:gd name="T57" fmla="*/ 16081 h 462"/>
                    <a:gd name="T58" fmla="*/ 16218 w 444"/>
                    <a:gd name="T59" fmla="*/ 39756 h 462"/>
                    <a:gd name="T60" fmla="*/ 16218 w 444"/>
                    <a:gd name="T61" fmla="*/ 39756 h 462"/>
                    <a:gd name="T62" fmla="*/ 44150 w 444"/>
                    <a:gd name="T63" fmla="*/ 39756 h 462"/>
                    <a:gd name="T64" fmla="*/ 55863 w 444"/>
                    <a:gd name="T65" fmla="*/ 94700 h 462"/>
                    <a:gd name="T66" fmla="*/ 16218 w 444"/>
                    <a:gd name="T67" fmla="*/ 39756 h 462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444" h="462">
                      <a:moveTo>
                        <a:pt x="248" y="337"/>
                      </a:moveTo>
                      <a:lnTo>
                        <a:pt x="248" y="337"/>
                      </a:lnTo>
                      <a:cubicBezTo>
                        <a:pt x="248" y="302"/>
                        <a:pt x="275" y="283"/>
                        <a:pt x="320" y="257"/>
                      </a:cubicBezTo>
                      <a:cubicBezTo>
                        <a:pt x="373" y="221"/>
                        <a:pt x="443" y="177"/>
                        <a:pt x="443" y="71"/>
                      </a:cubicBezTo>
                      <a:cubicBezTo>
                        <a:pt x="443" y="62"/>
                        <a:pt x="434" y="53"/>
                        <a:pt x="426" y="53"/>
                      </a:cubicBezTo>
                      <a:cubicBezTo>
                        <a:pt x="346" y="53"/>
                        <a:pt x="346" y="53"/>
                        <a:pt x="346" y="53"/>
                      </a:cubicBezTo>
                      <a:cubicBezTo>
                        <a:pt x="328" y="27"/>
                        <a:pt x="293" y="0"/>
                        <a:pt x="222" y="0"/>
                      </a:cubicBezTo>
                      <a:cubicBezTo>
                        <a:pt x="151" y="0"/>
                        <a:pt x="116" y="27"/>
                        <a:pt x="98" y="53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9" y="53"/>
                        <a:pt x="0" y="62"/>
                        <a:pt x="0" y="71"/>
                      </a:cubicBezTo>
                      <a:cubicBezTo>
                        <a:pt x="0" y="177"/>
                        <a:pt x="62" y="221"/>
                        <a:pt x="124" y="257"/>
                      </a:cubicBezTo>
                      <a:cubicBezTo>
                        <a:pt x="169" y="283"/>
                        <a:pt x="195" y="302"/>
                        <a:pt x="195" y="337"/>
                      </a:cubicBezTo>
                      <a:cubicBezTo>
                        <a:pt x="195" y="372"/>
                        <a:pt x="195" y="372"/>
                        <a:pt x="195" y="372"/>
                      </a:cubicBezTo>
                      <a:cubicBezTo>
                        <a:pt x="142" y="381"/>
                        <a:pt x="107" y="399"/>
                        <a:pt x="107" y="416"/>
                      </a:cubicBezTo>
                      <a:cubicBezTo>
                        <a:pt x="107" y="443"/>
                        <a:pt x="160" y="461"/>
                        <a:pt x="222" y="461"/>
                      </a:cubicBezTo>
                      <a:cubicBezTo>
                        <a:pt x="283" y="461"/>
                        <a:pt x="328" y="443"/>
                        <a:pt x="328" y="416"/>
                      </a:cubicBezTo>
                      <a:cubicBezTo>
                        <a:pt x="328" y="399"/>
                        <a:pt x="302" y="381"/>
                        <a:pt x="248" y="372"/>
                      </a:cubicBezTo>
                      <a:lnTo>
                        <a:pt x="248" y="337"/>
                      </a:lnTo>
                      <a:close/>
                      <a:moveTo>
                        <a:pt x="320" y="212"/>
                      </a:moveTo>
                      <a:lnTo>
                        <a:pt x="320" y="212"/>
                      </a:lnTo>
                      <a:cubicBezTo>
                        <a:pt x="337" y="186"/>
                        <a:pt x="346" y="142"/>
                        <a:pt x="346" y="89"/>
                      </a:cubicBezTo>
                      <a:cubicBezTo>
                        <a:pt x="408" y="89"/>
                        <a:pt x="408" y="89"/>
                        <a:pt x="408" y="89"/>
                      </a:cubicBezTo>
                      <a:cubicBezTo>
                        <a:pt x="399" y="151"/>
                        <a:pt x="364" y="186"/>
                        <a:pt x="320" y="212"/>
                      </a:cubicBezTo>
                      <a:close/>
                      <a:moveTo>
                        <a:pt x="222" y="36"/>
                      </a:moveTo>
                      <a:lnTo>
                        <a:pt x="222" y="36"/>
                      </a:lnTo>
                      <a:cubicBezTo>
                        <a:pt x="293" y="36"/>
                        <a:pt x="320" y="62"/>
                        <a:pt x="320" y="71"/>
                      </a:cubicBezTo>
                      <a:cubicBezTo>
                        <a:pt x="320" y="80"/>
                        <a:pt x="293" y="106"/>
                        <a:pt x="222" y="115"/>
                      </a:cubicBezTo>
                      <a:cubicBezTo>
                        <a:pt x="151" y="106"/>
                        <a:pt x="124" y="80"/>
                        <a:pt x="124" y="71"/>
                      </a:cubicBezTo>
                      <a:cubicBezTo>
                        <a:pt x="124" y="62"/>
                        <a:pt x="151" y="36"/>
                        <a:pt x="222" y="36"/>
                      </a:cubicBezTo>
                      <a:close/>
                      <a:moveTo>
                        <a:pt x="36" y="89"/>
                      </a:moveTo>
                      <a:lnTo>
                        <a:pt x="36" y="89"/>
                      </a:lnTo>
                      <a:cubicBezTo>
                        <a:pt x="98" y="89"/>
                        <a:pt x="98" y="89"/>
                        <a:pt x="98" y="89"/>
                      </a:cubicBezTo>
                      <a:cubicBezTo>
                        <a:pt x="98" y="142"/>
                        <a:pt x="107" y="186"/>
                        <a:pt x="124" y="212"/>
                      </a:cubicBezTo>
                      <a:cubicBezTo>
                        <a:pt x="80" y="186"/>
                        <a:pt x="36" y="151"/>
                        <a:pt x="36" y="8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190500" dist="190500" dir="8100000" algn="tr" rotWithShape="0">
                    <a:prstClr val="black">
                      <a:alpha val="19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lIns="34290" tIns="17145" rIns="34290" bIns="17145" anchor="ctr"/>
                <a:lstStyle/>
                <a:p>
                  <a:endParaRPr lang="en-US" b="1" dirty="0">
                    <a:latin typeface="Raleway" panose="020B0503030101060003" pitchFamily="34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C1C26CC-B339-D8DB-9CFA-36F4844DB8F5}"/>
                    </a:ext>
                  </a:extLst>
                </p:cNvPr>
                <p:cNvSpPr txBox="1"/>
                <p:nvPr/>
              </p:nvSpPr>
              <p:spPr>
                <a:xfrm flipH="1">
                  <a:off x="641088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6962AED2-B937-F9D3-CCB3-405044D08621}"/>
                    </a:ext>
                  </a:extLst>
                </p:cNvPr>
                <p:cNvSpPr txBox="1"/>
                <p:nvPr/>
              </p:nvSpPr>
              <p:spPr>
                <a:xfrm flipH="1">
                  <a:off x="1854935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2D7D1014-0BBA-76AD-7147-481FC901D1FC}"/>
                    </a:ext>
                  </a:extLst>
                </p:cNvPr>
                <p:cNvSpPr txBox="1"/>
                <p:nvPr/>
              </p:nvSpPr>
              <p:spPr>
                <a:xfrm flipH="1">
                  <a:off x="3068788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80ABBDF-57A8-8B81-61F8-7A4C08A588B3}"/>
                    </a:ext>
                  </a:extLst>
                </p:cNvPr>
                <p:cNvSpPr txBox="1"/>
                <p:nvPr/>
              </p:nvSpPr>
              <p:spPr>
                <a:xfrm flipH="1">
                  <a:off x="4276034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4B5FB34-9C67-41B8-DEE9-9A9B4ED1EC7A}"/>
                    </a:ext>
                  </a:extLst>
                </p:cNvPr>
                <p:cNvSpPr txBox="1"/>
                <p:nvPr/>
              </p:nvSpPr>
              <p:spPr>
                <a:xfrm flipH="1">
                  <a:off x="5496484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C4DA92F-405D-CF13-7304-42E9AB3A3043}"/>
                    </a:ext>
                  </a:extLst>
                </p:cNvPr>
                <p:cNvSpPr txBox="1"/>
                <p:nvPr/>
              </p:nvSpPr>
              <p:spPr>
                <a:xfrm flipH="1">
                  <a:off x="6710329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68841A08-ABCF-3BDC-C637-446C10624015}"/>
                    </a:ext>
                  </a:extLst>
                </p:cNvPr>
                <p:cNvSpPr txBox="1"/>
                <p:nvPr/>
              </p:nvSpPr>
              <p:spPr>
                <a:xfrm flipH="1">
                  <a:off x="7924177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DBAEC5B-F067-D180-D145-B64308C777F3}"/>
                    </a:ext>
                  </a:extLst>
                </p:cNvPr>
                <p:cNvSpPr txBox="1"/>
                <p:nvPr/>
              </p:nvSpPr>
              <p:spPr>
                <a:xfrm flipH="1">
                  <a:off x="9154421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6AC7E13-E162-8AB8-F998-DB1C85D6944A}"/>
                    </a:ext>
                  </a:extLst>
                </p:cNvPr>
                <p:cNvSpPr txBox="1"/>
                <p:nvPr/>
              </p:nvSpPr>
              <p:spPr>
                <a:xfrm flipH="1">
                  <a:off x="10351873" y="3452064"/>
                  <a:ext cx="121384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2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7892E79-A331-2C4C-4BA0-698141794725}"/>
                  </a:ext>
                </a:extLst>
              </p:cNvPr>
              <p:cNvGrpSpPr/>
              <p:nvPr/>
            </p:nvGrpSpPr>
            <p:grpSpPr>
              <a:xfrm>
                <a:off x="509018" y="4536859"/>
                <a:ext cx="11173966" cy="1031264"/>
                <a:chOff x="509018" y="4567769"/>
                <a:chExt cx="11173966" cy="1031264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4A0C72A-1C6B-01D3-D5C7-A2DF92A6DBB4}"/>
                    </a:ext>
                  </a:extLst>
                </p:cNvPr>
                <p:cNvGrpSpPr/>
                <p:nvPr/>
              </p:nvGrpSpPr>
              <p:grpSpPr>
                <a:xfrm>
                  <a:off x="509018" y="4567769"/>
                  <a:ext cx="3767017" cy="1031264"/>
                  <a:chOff x="5580751" y="1344625"/>
                  <a:chExt cx="3767017" cy="1031264"/>
                </a:xfrm>
              </p:grpSpPr>
              <p:sp>
                <p:nvSpPr>
                  <p:cNvPr id="16" name="Pentagon 59">
                    <a:extLst>
                      <a:ext uri="{FF2B5EF4-FFF2-40B4-BE49-F238E27FC236}">
                        <a16:creationId xmlns:a16="http://schemas.microsoft.com/office/drawing/2014/main" id="{8CE921EA-43A9-6964-B231-C9660C84E74F}"/>
                      </a:ext>
                    </a:extLst>
                  </p:cNvPr>
                  <p:cNvSpPr/>
                  <p:nvPr/>
                </p:nvSpPr>
                <p:spPr>
                  <a:xfrm>
                    <a:off x="5782848" y="1344625"/>
                    <a:ext cx="3564920" cy="1031264"/>
                  </a:xfrm>
                  <a:prstGeom prst="homePlate">
                    <a:avLst>
                      <a:gd name="adj" fmla="val 38897"/>
                    </a:avLst>
                  </a:prstGeom>
                  <a:solidFill>
                    <a:srgbClr val="00B05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48FC42E6-F5F9-E685-49BF-9056A649FE78}"/>
                      </a:ext>
                    </a:extLst>
                  </p:cNvPr>
                  <p:cNvSpPr txBox="1"/>
                  <p:nvPr/>
                </p:nvSpPr>
                <p:spPr>
                  <a:xfrm>
                    <a:off x="6424051" y="1541744"/>
                    <a:ext cx="2719855" cy="6554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40000"/>
                      </a:lnSpc>
                    </a:pP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Lorem ipsum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dolor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sit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amet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,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consectetur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adipiscing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elit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.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Sed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nec</a:t>
                    </a:r>
                    <a:endParaRPr lang="en-ID" sz="1300" dirty="0">
                      <a:solidFill>
                        <a:schemeClr val="bg1">
                          <a:lumMod val="9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3A5A5B91-EB92-574F-30DC-543AA2BD73F0}"/>
                      </a:ext>
                    </a:extLst>
                  </p:cNvPr>
                  <p:cNvSpPr txBox="1"/>
                  <p:nvPr/>
                </p:nvSpPr>
                <p:spPr>
                  <a:xfrm rot="20700000" flipH="1">
                    <a:off x="5580751" y="1510000"/>
                    <a:ext cx="1129538" cy="6260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40000"/>
                      </a:lnSpc>
                    </a:pPr>
                    <a:r>
                      <a:rPr lang="en-US" sz="2800" b="1" spc="-15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01</a:t>
                    </a:r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F041CCD-6CD2-3374-9E34-0B79A6B6D8CB}"/>
                    </a:ext>
                  </a:extLst>
                </p:cNvPr>
                <p:cNvGrpSpPr/>
                <p:nvPr/>
              </p:nvGrpSpPr>
              <p:grpSpPr>
                <a:xfrm>
                  <a:off x="4212492" y="4567769"/>
                  <a:ext cx="3767017" cy="1031264"/>
                  <a:chOff x="5580751" y="1344625"/>
                  <a:chExt cx="3767017" cy="1031264"/>
                </a:xfrm>
              </p:grpSpPr>
              <p:sp>
                <p:nvSpPr>
                  <p:cNvPr id="13" name="Pentagon 59">
                    <a:extLst>
                      <a:ext uri="{FF2B5EF4-FFF2-40B4-BE49-F238E27FC236}">
                        <a16:creationId xmlns:a16="http://schemas.microsoft.com/office/drawing/2014/main" id="{8AFFD370-DB72-BE59-ED90-4CFA7C60751C}"/>
                      </a:ext>
                    </a:extLst>
                  </p:cNvPr>
                  <p:cNvSpPr/>
                  <p:nvPr/>
                </p:nvSpPr>
                <p:spPr>
                  <a:xfrm>
                    <a:off x="5782848" y="1344625"/>
                    <a:ext cx="3564920" cy="1031264"/>
                  </a:xfrm>
                  <a:prstGeom prst="homePlate">
                    <a:avLst>
                      <a:gd name="adj" fmla="val 38897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E68049C5-1374-AF9D-56B5-164A34823AA6}"/>
                      </a:ext>
                    </a:extLst>
                  </p:cNvPr>
                  <p:cNvSpPr txBox="1"/>
                  <p:nvPr/>
                </p:nvSpPr>
                <p:spPr>
                  <a:xfrm>
                    <a:off x="6424051" y="1541744"/>
                    <a:ext cx="2719855" cy="6675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40000"/>
                      </a:lnSpc>
                    </a:pP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Lorem ipsum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dolor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sit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amet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,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consectetur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adipiscing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elit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.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Sed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nec</a:t>
                    </a:r>
                    <a:endParaRPr lang="en-ID" sz="1300" dirty="0">
                      <a:solidFill>
                        <a:schemeClr val="bg1">
                          <a:lumMod val="9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DB2808D6-8A44-B1E3-60B2-8B10067CC6F8}"/>
                      </a:ext>
                    </a:extLst>
                  </p:cNvPr>
                  <p:cNvSpPr txBox="1"/>
                  <p:nvPr/>
                </p:nvSpPr>
                <p:spPr>
                  <a:xfrm rot="20700000" flipH="1">
                    <a:off x="5580751" y="1510000"/>
                    <a:ext cx="1129538" cy="6260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40000"/>
                      </a:lnSpc>
                    </a:pPr>
                    <a:r>
                      <a:rPr lang="en-US" sz="2800" b="1" spc="-15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02</a:t>
                    </a:r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840D021-CDEF-5517-B889-31998567D52D}"/>
                    </a:ext>
                  </a:extLst>
                </p:cNvPr>
                <p:cNvGrpSpPr/>
                <p:nvPr/>
              </p:nvGrpSpPr>
              <p:grpSpPr>
                <a:xfrm>
                  <a:off x="7915967" y="4567769"/>
                  <a:ext cx="3767017" cy="1031264"/>
                  <a:chOff x="5580751" y="1344625"/>
                  <a:chExt cx="3767017" cy="1031264"/>
                </a:xfrm>
              </p:grpSpPr>
              <p:sp>
                <p:nvSpPr>
                  <p:cNvPr id="10" name="Pentagon 59">
                    <a:extLst>
                      <a:ext uri="{FF2B5EF4-FFF2-40B4-BE49-F238E27FC236}">
                        <a16:creationId xmlns:a16="http://schemas.microsoft.com/office/drawing/2014/main" id="{BB99B56D-AADD-3ACE-A96A-7332DCD2877B}"/>
                      </a:ext>
                    </a:extLst>
                  </p:cNvPr>
                  <p:cNvSpPr/>
                  <p:nvPr/>
                </p:nvSpPr>
                <p:spPr>
                  <a:xfrm>
                    <a:off x="5782848" y="1344625"/>
                    <a:ext cx="3564920" cy="1031264"/>
                  </a:xfrm>
                  <a:prstGeom prst="homePlate">
                    <a:avLst>
                      <a:gd name="adj" fmla="val 38897"/>
                    </a:avLst>
                  </a:prstGeom>
                  <a:solidFill>
                    <a:srgbClr val="00B05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56681550-8F73-3575-B832-C9B02474ED54}"/>
                      </a:ext>
                    </a:extLst>
                  </p:cNvPr>
                  <p:cNvSpPr txBox="1"/>
                  <p:nvPr/>
                </p:nvSpPr>
                <p:spPr>
                  <a:xfrm>
                    <a:off x="6424051" y="1541744"/>
                    <a:ext cx="2719855" cy="6675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40000"/>
                      </a:lnSpc>
                    </a:pP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Lorem ipsum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dolor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sit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amet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,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consectetur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adipiscing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elit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.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Sed</a:t>
                    </a:r>
                    <a:r>
                      <a:rPr lang="en-ID" sz="1300" i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 </a:t>
                    </a:r>
                    <a:r>
                      <a:rPr lang="en-ID" sz="1300" i="0" dirty="0" err="1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</a:rPr>
                      <a:t>nec</a:t>
                    </a:r>
                    <a:endParaRPr lang="en-ID" sz="1300" dirty="0">
                      <a:solidFill>
                        <a:schemeClr val="bg1">
                          <a:lumMod val="9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9E25BEFE-A43F-CD21-06FB-C34149D06033}"/>
                      </a:ext>
                    </a:extLst>
                  </p:cNvPr>
                  <p:cNvSpPr txBox="1"/>
                  <p:nvPr/>
                </p:nvSpPr>
                <p:spPr>
                  <a:xfrm rot="20700000" flipH="1">
                    <a:off x="5580751" y="1510000"/>
                    <a:ext cx="1129538" cy="6260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40000"/>
                      </a:lnSpc>
                    </a:pPr>
                    <a:r>
                      <a:rPr lang="en-US" sz="2800" b="1" spc="-150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03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462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112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Raleway</vt:lpstr>
      <vt:lpstr>Segoe UI</vt:lpstr>
      <vt:lpstr>Office Theme</vt:lpstr>
      <vt:lpstr>Process Infographic Powerpoint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Millet</dc:creator>
  <cp:lastModifiedBy>Kevin Millet</cp:lastModifiedBy>
  <cp:revision>11</cp:revision>
  <dcterms:created xsi:type="dcterms:W3CDTF">2024-05-07T09:13:17Z</dcterms:created>
  <dcterms:modified xsi:type="dcterms:W3CDTF">2024-05-14T09:40:15Z</dcterms:modified>
</cp:coreProperties>
</file>