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12421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E048ED-5E15-809E-83C6-0C9645F854B3}"/>
              </a:ext>
            </a:extLst>
          </p:cNvPr>
          <p:cNvSpPr/>
          <p:nvPr/>
        </p:nvSpPr>
        <p:spPr>
          <a:xfrm>
            <a:off x="479425" y="1628775"/>
            <a:ext cx="11233150" cy="2361855"/>
          </a:xfrm>
          <a:prstGeom prst="rect">
            <a:avLst/>
          </a:prstGeom>
          <a:solidFill>
            <a:schemeClr val="tx1">
              <a:alpha val="43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06F22D9-18C0-3005-8A64-C9CD8397A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IN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B431BD-4B31-D002-75D0-B70DDEDF426A}"/>
              </a:ext>
            </a:extLst>
          </p:cNvPr>
          <p:cNvGrpSpPr/>
          <p:nvPr/>
        </p:nvGrpSpPr>
        <p:grpSpPr>
          <a:xfrm>
            <a:off x="509512" y="3721833"/>
            <a:ext cx="11203063" cy="2472622"/>
            <a:chOff x="509512" y="3342693"/>
            <a:chExt cx="11203063" cy="247262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A49786F-82A2-989C-E2A6-E37183914054}"/>
                </a:ext>
              </a:extLst>
            </p:cNvPr>
            <p:cNvGrpSpPr/>
            <p:nvPr/>
          </p:nvGrpSpPr>
          <p:grpSpPr>
            <a:xfrm>
              <a:off x="509512" y="3342693"/>
              <a:ext cx="2144478" cy="2472622"/>
              <a:chOff x="509512" y="3075064"/>
              <a:chExt cx="2144478" cy="2472622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1F7E6EC-29F8-307B-9380-760DB622C9B7}"/>
                  </a:ext>
                </a:extLst>
              </p:cNvPr>
              <p:cNvSpPr/>
              <p:nvPr/>
            </p:nvSpPr>
            <p:spPr>
              <a:xfrm>
                <a:off x="509512" y="3557803"/>
                <a:ext cx="2144478" cy="19898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756000" rIns="144000" rtlCol="0" anchor="t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6CBA42-CBD8-B106-0432-AF332CC65E64}"/>
                  </a:ext>
                </a:extLst>
              </p:cNvPr>
              <p:cNvSpPr/>
              <p:nvPr/>
            </p:nvSpPr>
            <p:spPr>
              <a:xfrm>
                <a:off x="1142675" y="3075064"/>
                <a:ext cx="878152" cy="87815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22ECF3-6CC8-AB90-20BA-EC99B4820A3D}"/>
                </a:ext>
              </a:extLst>
            </p:cNvPr>
            <p:cNvGrpSpPr/>
            <p:nvPr/>
          </p:nvGrpSpPr>
          <p:grpSpPr>
            <a:xfrm>
              <a:off x="2773209" y="3342693"/>
              <a:ext cx="2144478" cy="2472622"/>
              <a:chOff x="509512" y="3075064"/>
              <a:chExt cx="2144478" cy="247262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EA168C9-4AB3-6A75-B3A3-3C8C2A482D7B}"/>
                  </a:ext>
                </a:extLst>
              </p:cNvPr>
              <p:cNvSpPr/>
              <p:nvPr/>
            </p:nvSpPr>
            <p:spPr>
              <a:xfrm>
                <a:off x="509512" y="3557803"/>
                <a:ext cx="2144478" cy="19898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756000" rIns="144000" rtlCol="0" anchor="t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FD9E392-AB17-6103-F659-3F498ABD1D39}"/>
                  </a:ext>
                </a:extLst>
              </p:cNvPr>
              <p:cNvSpPr/>
              <p:nvPr/>
            </p:nvSpPr>
            <p:spPr>
              <a:xfrm>
                <a:off x="1142675" y="3075064"/>
                <a:ext cx="878152" cy="87815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74DBEF6-B805-C2A8-1AD9-3D2935CA1228}"/>
                </a:ext>
              </a:extLst>
            </p:cNvPr>
            <p:cNvGrpSpPr/>
            <p:nvPr/>
          </p:nvGrpSpPr>
          <p:grpSpPr>
            <a:xfrm>
              <a:off x="5023761" y="3342693"/>
              <a:ext cx="2144478" cy="2472622"/>
              <a:chOff x="509512" y="3075064"/>
              <a:chExt cx="2144478" cy="247262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7BC81E25-A3CA-3C53-195D-9CBFC337F112}"/>
                  </a:ext>
                </a:extLst>
              </p:cNvPr>
              <p:cNvSpPr/>
              <p:nvPr/>
            </p:nvSpPr>
            <p:spPr>
              <a:xfrm>
                <a:off x="509512" y="3557803"/>
                <a:ext cx="2144478" cy="19898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756000" rIns="144000" rtlCol="0" anchor="t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3424022-1B01-EE12-5B00-40195066119E}"/>
                  </a:ext>
                </a:extLst>
              </p:cNvPr>
              <p:cNvSpPr/>
              <p:nvPr/>
            </p:nvSpPr>
            <p:spPr>
              <a:xfrm>
                <a:off x="1142675" y="3075064"/>
                <a:ext cx="878152" cy="87815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A15A035-D1F0-7D8F-64B9-18843553C3BD}"/>
                </a:ext>
              </a:extLst>
            </p:cNvPr>
            <p:cNvGrpSpPr/>
            <p:nvPr/>
          </p:nvGrpSpPr>
          <p:grpSpPr>
            <a:xfrm>
              <a:off x="7287458" y="3342693"/>
              <a:ext cx="2144478" cy="2472622"/>
              <a:chOff x="509512" y="3075064"/>
              <a:chExt cx="2144478" cy="247262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558A4827-9276-6173-9A42-8AB2F3743A19}"/>
                  </a:ext>
                </a:extLst>
              </p:cNvPr>
              <p:cNvSpPr/>
              <p:nvPr/>
            </p:nvSpPr>
            <p:spPr>
              <a:xfrm>
                <a:off x="509512" y="3557803"/>
                <a:ext cx="2144478" cy="19898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756000" rIns="144000" rtlCol="0" anchor="t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03CB4BD-F651-3326-6EA9-38424D0FAC8E}"/>
                  </a:ext>
                </a:extLst>
              </p:cNvPr>
              <p:cNvSpPr/>
              <p:nvPr/>
            </p:nvSpPr>
            <p:spPr>
              <a:xfrm>
                <a:off x="1142675" y="3075064"/>
                <a:ext cx="878152" cy="87815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0E56A1F-5981-4326-409C-07DD445DF2A1}"/>
                </a:ext>
              </a:extLst>
            </p:cNvPr>
            <p:cNvGrpSpPr/>
            <p:nvPr/>
          </p:nvGrpSpPr>
          <p:grpSpPr>
            <a:xfrm>
              <a:off x="9568097" y="3342693"/>
              <a:ext cx="2144478" cy="2472622"/>
              <a:chOff x="509512" y="3075064"/>
              <a:chExt cx="2144478" cy="247262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C25F9E3-4219-DF3A-B219-0CCFD7DF8499}"/>
                  </a:ext>
                </a:extLst>
              </p:cNvPr>
              <p:cNvSpPr/>
              <p:nvPr/>
            </p:nvSpPr>
            <p:spPr>
              <a:xfrm>
                <a:off x="509512" y="3557803"/>
                <a:ext cx="2144478" cy="198988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84200" dist="3048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756000" rIns="144000" rtlCol="0" anchor="t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E3C4D56-93EF-A232-0872-AF1A79B9F44D}"/>
                  </a:ext>
                </a:extLst>
              </p:cNvPr>
              <p:cNvSpPr/>
              <p:nvPr/>
            </p:nvSpPr>
            <p:spPr>
              <a:xfrm>
                <a:off x="1142675" y="3075064"/>
                <a:ext cx="878152" cy="87815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C182572-204B-D276-B95B-20D93D5AC25D}"/>
              </a:ext>
            </a:extLst>
          </p:cNvPr>
          <p:cNvSpPr/>
          <p:nvPr/>
        </p:nvSpPr>
        <p:spPr>
          <a:xfrm>
            <a:off x="4038601" y="2375947"/>
            <a:ext cx="4114800" cy="6365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C18F9CD-2913-DBF7-893F-BDB8DD554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6801" y="3957431"/>
            <a:ext cx="416412" cy="416412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83F1DC5-677F-4688-C649-4D5A74B28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6514" y="3977751"/>
            <a:ext cx="427494" cy="42749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42EC49C4-E042-FD42-A0D8-4318616223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5755" y="3943817"/>
            <a:ext cx="419219" cy="41921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DC236C9-7481-3292-030C-C6FE721E06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1861" y="3907321"/>
            <a:ext cx="479470" cy="47947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7874E2E-ADF0-B446-8C63-26D6800C4C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0430706" y="3956389"/>
            <a:ext cx="419260" cy="41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610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61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 adipiscing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454</cp:revision>
  <dcterms:created xsi:type="dcterms:W3CDTF">2019-08-01T09:05:01Z</dcterms:created>
  <dcterms:modified xsi:type="dcterms:W3CDTF">2023-02-27T07:01:05Z</dcterms:modified>
</cp:coreProperties>
</file>