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92" r:id="rId2"/>
  </p:sldIdLst>
  <p:sldSz cx="12192000" cy="6858000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  <p:embeddedFont>
      <p:font typeface="Calibri Light" panose="020F0302020204030204" pitchFamily="34" charset="0"/>
      <p:regular r:id="rId7"/>
      <p:italic r:id="rId8"/>
    </p:embeddedFont>
    <p:embeddedFont>
      <p:font typeface="Poppins" panose="00000500000000000000" pitchFamily="2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68" userDrawn="1">
          <p15:clr>
            <a:srgbClr val="A4A3A4"/>
          </p15:clr>
        </p15:guide>
        <p15:guide id="3" orient="horz" pos="867" userDrawn="1">
          <p15:clr>
            <a:srgbClr val="A4A3A4"/>
          </p15:clr>
        </p15:guide>
        <p15:guide id="4" orient="horz" pos="16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7F7"/>
    <a:srgbClr val="548235"/>
    <a:srgbClr val="262626"/>
    <a:srgbClr val="3B3838"/>
    <a:srgbClr val="0A0D97"/>
    <a:srgbClr val="BA2F04"/>
    <a:srgbClr val="A4A3A4"/>
    <a:srgbClr val="5B9BD5"/>
    <a:srgbClr val="F25082"/>
    <a:srgbClr val="1DF7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965" y="77"/>
      </p:cViewPr>
      <p:guideLst>
        <p:guide pos="268"/>
        <p:guide orient="horz" pos="867"/>
        <p:guide orient="horz" pos="161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57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presProps" Target="presProp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font" Target="fonts/font9.fntdata"/><Relationship Id="rId5" Type="http://schemas.openxmlformats.org/officeDocument/2006/relationships/font" Target="fonts/font3.fntdata"/><Relationship Id="rId15" Type="http://schemas.openxmlformats.org/officeDocument/2006/relationships/theme" Target="theme/theme1.xml"/><Relationship Id="rId10" Type="http://schemas.openxmlformats.org/officeDocument/2006/relationships/font" Target="fonts/font8.fntdata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84BE8-7006-33DE-1C5B-BC763E1A8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8B492E-F438-DA2A-D798-318E61A7AA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AA47A4-F538-802E-C7C1-12E692E49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4A386B-BCE9-93E6-3619-9504BF3A1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237A1-F704-0081-6CEB-F77F3A696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D77868-FEBE-613A-0564-44AF68C8B2D3}"/>
              </a:ext>
            </a:extLst>
          </p:cNvPr>
          <p:cNvSpPr/>
          <p:nvPr userDrawn="1"/>
        </p:nvSpPr>
        <p:spPr>
          <a:xfrm flipV="1">
            <a:off x="0" y="6644640"/>
            <a:ext cx="12192000" cy="213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30721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F1043-67B6-3EA7-AF7C-859439331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9B7249-0E20-E86B-3DC8-489C4E1AE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24A068-F812-2561-A946-8E90B8005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D12A55-4160-3CA9-758D-D3E471171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E43452-AC7A-9813-BF98-1BBABABBD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7712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86368-74DB-2104-12B0-9A70B33E5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25AEF2-CD25-5999-BE3B-D023DD4259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544C55-FA81-54BE-6B58-0ED4FAE65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2E6686-C96F-804C-1F4D-D47650EFE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BD2F0D-4EE6-4204-06CF-2CEAE2377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950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20E89-A728-4B65-D4AB-A230E2809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2F3A70-9501-FDEC-BF17-D8303AF3E0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DF1980-CD44-E594-FF6A-59D2B9D88F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7E7042-0BAB-D2FD-8844-E7600D0EF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62806F-58D0-0856-239C-BF349F474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8C37FB-01C1-0A9B-DEED-249AB746B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7972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0B354-4443-DB44-17CE-78A5C5B58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D47F24-198D-4A2C-E308-E84744D0A6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4BBC28-9C55-282B-628D-647B1082B1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33E41C-3BEA-DD17-38E6-7F8B079E4B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62BF7F-0799-52FF-BF36-968E07BC09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50E09D-A9DA-EBD2-B5A2-C13155B31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7AD049-1919-9083-899D-7AFC17E25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79E410-3126-5E55-299B-C0081753C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3429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87C7B-0BB6-2240-DB08-CF8686319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7C4915-477B-41E4-6C9D-BBF2F073A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4C9B9E-DA67-7357-7118-31BFA88F2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78E5ED-424A-4259-1236-CF811203F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3547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81FB48-27FD-3147-C262-D8F44AD6F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4EB4C-E046-1E67-3708-D39849E05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6430E2-B11C-E3B1-A934-612765001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8289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F68A9-1B03-88F0-7D86-E6B54A17E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57C407-1D4B-F900-743D-30E0CD026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B811F4-50AE-86F6-1554-9BE88E2EB8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F64FDE-A96C-49F2-BCC3-02EF27AA4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A905E3-5675-6DEF-1310-B388F2B2B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BA6EF3-29F5-D446-C420-0121D33CB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6685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C21B1-B755-C94A-E74D-B2BEA0A8E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D04B06-4480-FBEA-5727-94CDA5C141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90467F-F188-ED3C-5B1F-360BC88B21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A5C012-CF9C-3199-2D0F-FE406B3F8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74759B-3226-65B6-7CE4-17A06FBD9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BD4938-9F33-353A-4EE0-60D6D9F98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4441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BA39A-A30A-DC24-2195-711CF7BC1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FB6512-079F-70BD-9734-701E6FDC58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6B2941-13A7-C48C-5F89-8B4E2BE12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3059F4-94FF-92CA-AB80-EB071F992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674D8-5391-8FF1-B010-45E4B2B24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4809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FBD42F-F021-F14A-288D-4E7A1760F5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2945C8-B0A4-5C39-6910-46A0E8E976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FB87C1-6B13-6711-3E8C-85877D895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605A5-B9D7-53F9-5600-9B2499518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46E8D3-0F56-80A2-5CBD-212F9FCF4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55777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4363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37CF02-CE71-0F04-F37D-BAA72C3BA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ECB310-031B-934E-C7A6-BF6BCC96BC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58F18C-44A4-E7BE-7F7A-A958B949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CEB378-5BD8-A21D-FBFE-D8B032C698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26FAD0-B184-EAC2-9925-2222666C05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D95E97-1E12-46D7-4B87-C02CA1BE2917}"/>
              </a:ext>
            </a:extLst>
          </p:cNvPr>
          <p:cNvSpPr/>
          <p:nvPr userDrawn="1"/>
        </p:nvSpPr>
        <p:spPr>
          <a:xfrm flipV="1">
            <a:off x="0" y="6644640"/>
            <a:ext cx="12192000" cy="213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3184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AB93E47F-A3CC-44EF-A925-9E844E616376}"/>
              </a:ext>
            </a:extLst>
          </p:cNvPr>
          <p:cNvSpPr txBox="1">
            <a:spLocks/>
          </p:cNvSpPr>
          <p:nvPr/>
        </p:nvSpPr>
        <p:spPr>
          <a:xfrm>
            <a:off x="324092" y="396956"/>
            <a:ext cx="11346786" cy="430213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lang="en-US" sz="2800" b="1" kern="1200">
                <a:solidFill>
                  <a:srgbClr val="000000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defRPr>
            </a:lvl1pPr>
            <a:lvl2pPr marL="252000" indent="-252000" algn="l" defTabSz="914400" rtl="0" eaLnBrk="1" latinLnBrk="0" hangingPunct="1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■"/>
              <a:defRPr lang="en-US" sz="1400" b="0" kern="1200" dirty="0">
                <a:solidFill>
                  <a:schemeClr val="tx2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defRPr>
            </a:lvl2pPr>
            <a:lvl3pPr marL="504000" indent="-252000" algn="l" defTabSz="914400" rtl="0" eaLnBrk="1" latinLnBrk="0" hangingPunct="1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►"/>
              <a:defRPr lang="en-US" sz="1200" kern="1200" dirty="0">
                <a:solidFill>
                  <a:schemeClr val="tx2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defRPr>
            </a:lvl3pPr>
            <a:lvl4pPr marL="756000" indent="-252000" algn="l" defTabSz="914400" rtl="0" eaLnBrk="1" latinLnBrk="0" hangingPunct="1">
              <a:lnSpc>
                <a:spcPct val="105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lang="en-US" sz="11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5000"/>
              </a:lnSpc>
              <a:spcBef>
                <a:spcPts val="1800"/>
              </a:spcBef>
              <a:spcAft>
                <a:spcPts val="0"/>
              </a:spcAft>
              <a:buFontTx/>
              <a:buNone/>
              <a:defRPr lang="en-GB" sz="1600" b="1" kern="120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A4FF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kumimoji="0" lang="da-DK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Lorem ipsum dolor sit amet</a:t>
            </a:r>
          </a:p>
        </p:txBody>
      </p:sp>
      <p:sp>
        <p:nvSpPr>
          <p:cNvPr id="85" name="Flowchart: Alternate Process 16">
            <a:extLst>
              <a:ext uri="{FF2B5EF4-FFF2-40B4-BE49-F238E27FC236}">
                <a16:creationId xmlns:a16="http://schemas.microsoft.com/office/drawing/2014/main" id="{4535C6A1-D9AE-41AA-B973-429FD9CC8C89}"/>
              </a:ext>
            </a:extLst>
          </p:cNvPr>
          <p:cNvSpPr/>
          <p:nvPr/>
        </p:nvSpPr>
        <p:spPr>
          <a:xfrm>
            <a:off x="442799" y="1824935"/>
            <a:ext cx="11306289" cy="2142101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>
            <a:noFill/>
          </a:ln>
        </p:spPr>
        <p:txBody>
          <a:bodyPr wrap="square" tIns="91440" bIns="9144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rgbClr val="021D44"/>
              </a:solidFill>
              <a:effectLst/>
              <a:uLnTx/>
              <a:uFillTx/>
              <a:latin typeface="Poppins" panose="00000500000000000000" pitchFamily="2" charset="0"/>
              <a:ea typeface="Roboto" panose="02000000000000000000" pitchFamily="2" charset="0"/>
              <a:cs typeface="Poppins" panose="00000500000000000000" pitchFamily="2" charset="0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62051EDB-003E-4523-9B09-7F4092DAB6B7}"/>
              </a:ext>
            </a:extLst>
          </p:cNvPr>
          <p:cNvSpPr/>
          <p:nvPr/>
        </p:nvSpPr>
        <p:spPr>
          <a:xfrm>
            <a:off x="445088" y="1376363"/>
            <a:ext cx="11301709" cy="487679"/>
          </a:xfrm>
          <a:prstGeom prst="rect">
            <a:avLst/>
          </a:prstGeom>
          <a:gradFill flip="none" rotWithShape="1">
            <a:gsLst>
              <a:gs pos="9000">
                <a:srgbClr val="073262"/>
              </a:gs>
              <a:gs pos="100000">
                <a:srgbClr val="00AECF"/>
              </a:gs>
            </a:gsLst>
            <a:lin ang="189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da-DK" sz="1600" b="1" kern="0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Lorem ipsum dolor sit amet</a:t>
            </a:r>
            <a:endParaRPr lang="en-US" sz="1600" b="1" kern="0" dirty="0">
              <a:solidFill>
                <a:srgbClr val="FFFFFF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2414C8F7-F9B2-4833-9DDA-F6D435542C1F}"/>
              </a:ext>
            </a:extLst>
          </p:cNvPr>
          <p:cNvSpPr/>
          <p:nvPr/>
        </p:nvSpPr>
        <p:spPr>
          <a:xfrm>
            <a:off x="1462900" y="2078299"/>
            <a:ext cx="864359" cy="864359"/>
          </a:xfrm>
          <a:prstGeom prst="ellipse">
            <a:avLst/>
          </a:prstGeom>
          <a:noFill/>
          <a:ln w="6350" cap="flat" cmpd="sng" algn="ctr">
            <a:solidFill>
              <a:srgbClr val="FFFFFF">
                <a:lumMod val="6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21D44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4F928C95-1F82-4416-B157-088788BB60F3}"/>
              </a:ext>
            </a:extLst>
          </p:cNvPr>
          <p:cNvSpPr txBox="1"/>
          <p:nvPr/>
        </p:nvSpPr>
        <p:spPr>
          <a:xfrm>
            <a:off x="653668" y="3012929"/>
            <a:ext cx="24828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1200" dirty="0">
                <a:latin typeface="Poppins" panose="00000500000000000000" pitchFamily="2" charset="0"/>
                <a:cs typeface="Poppins" panose="00000500000000000000" pitchFamily="2" charset="0"/>
              </a:rPr>
              <a:t>Lorem ipsum dolor sit </a:t>
            </a:r>
            <a:r>
              <a:rPr lang="en-US" sz="1200" dirty="0" err="1">
                <a:latin typeface="Poppins" panose="00000500000000000000" pitchFamily="2" charset="0"/>
                <a:cs typeface="Poppins" panose="00000500000000000000" pitchFamily="2" charset="0"/>
              </a:rPr>
              <a:t>amet</a:t>
            </a:r>
            <a:r>
              <a:rPr lang="en-US" sz="1200" dirty="0"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lang="en-US" sz="1200" dirty="0" err="1">
                <a:latin typeface="Poppins" panose="00000500000000000000" pitchFamily="2" charset="0"/>
                <a:cs typeface="Poppins" panose="00000500000000000000" pitchFamily="2" charset="0"/>
              </a:rPr>
              <a:t>consectetur</a:t>
            </a:r>
            <a:r>
              <a:rPr lang="en-US" sz="120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200" dirty="0" err="1">
                <a:latin typeface="Poppins" panose="00000500000000000000" pitchFamily="2" charset="0"/>
                <a:cs typeface="Poppins" panose="00000500000000000000" pitchFamily="2" charset="0"/>
              </a:rPr>
              <a:t>adipiscing</a:t>
            </a:r>
            <a:r>
              <a:rPr lang="en-US" sz="120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200" dirty="0" err="1">
                <a:latin typeface="Poppins" panose="00000500000000000000" pitchFamily="2" charset="0"/>
                <a:cs typeface="Poppins" panose="00000500000000000000" pitchFamily="2" charset="0"/>
              </a:rPr>
              <a:t>elit</a:t>
            </a:r>
            <a:r>
              <a:rPr lang="en-US" sz="1200" dirty="0">
                <a:latin typeface="Poppins" panose="00000500000000000000" pitchFamily="2" charset="0"/>
                <a:cs typeface="Poppins" panose="00000500000000000000" pitchFamily="2" charset="0"/>
              </a:rPr>
              <a:t>, sed do </a:t>
            </a:r>
            <a:r>
              <a:rPr lang="en-US" sz="1200" dirty="0" err="1">
                <a:latin typeface="Poppins" panose="00000500000000000000" pitchFamily="2" charset="0"/>
                <a:cs typeface="Poppins" panose="00000500000000000000" pitchFamily="2" charset="0"/>
              </a:rPr>
              <a:t>eiusmod</a:t>
            </a:r>
            <a:endParaRPr lang="en-US" sz="12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89" name="Chevron 162">
            <a:extLst>
              <a:ext uri="{FF2B5EF4-FFF2-40B4-BE49-F238E27FC236}">
                <a16:creationId xmlns:a16="http://schemas.microsoft.com/office/drawing/2014/main" id="{E654A438-1852-4064-A10A-154C3068E28D}"/>
              </a:ext>
            </a:extLst>
          </p:cNvPr>
          <p:cNvSpPr/>
          <p:nvPr/>
        </p:nvSpPr>
        <p:spPr>
          <a:xfrm>
            <a:off x="3190284" y="2572884"/>
            <a:ext cx="267024" cy="407125"/>
          </a:xfrm>
          <a:prstGeom prst="chevron">
            <a:avLst/>
          </a:prstGeom>
          <a:solidFill>
            <a:srgbClr val="798399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21D44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A8E2C5E6-4FC8-4830-935B-1E79CA6FC46D}"/>
              </a:ext>
            </a:extLst>
          </p:cNvPr>
          <p:cNvSpPr/>
          <p:nvPr/>
        </p:nvSpPr>
        <p:spPr>
          <a:xfrm>
            <a:off x="4401425" y="2078299"/>
            <a:ext cx="864359" cy="864359"/>
          </a:xfrm>
          <a:prstGeom prst="ellipse">
            <a:avLst/>
          </a:prstGeom>
          <a:noFill/>
          <a:ln w="6350" cap="flat" cmpd="sng" algn="ctr">
            <a:solidFill>
              <a:srgbClr val="FFFFFF">
                <a:lumMod val="6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021D44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0661E4F0-EECF-4686-A39E-4A2ED7051DB0}"/>
              </a:ext>
            </a:extLst>
          </p:cNvPr>
          <p:cNvSpPr txBox="1"/>
          <p:nvPr/>
        </p:nvSpPr>
        <p:spPr>
          <a:xfrm>
            <a:off x="3577290" y="3012929"/>
            <a:ext cx="2512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1200" dirty="0">
                <a:latin typeface="Poppins" panose="00000500000000000000" pitchFamily="2" charset="0"/>
                <a:cs typeface="Poppins" panose="00000500000000000000" pitchFamily="2" charset="0"/>
              </a:rPr>
              <a:t>Lorem ipsum dolor sit </a:t>
            </a:r>
            <a:r>
              <a:rPr lang="en-US" sz="1200" dirty="0" err="1">
                <a:latin typeface="Poppins" panose="00000500000000000000" pitchFamily="2" charset="0"/>
                <a:cs typeface="Poppins" panose="00000500000000000000" pitchFamily="2" charset="0"/>
              </a:rPr>
              <a:t>amet</a:t>
            </a:r>
            <a:r>
              <a:rPr lang="en-US" sz="1200" dirty="0"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lang="en-US" sz="1200" dirty="0" err="1">
                <a:latin typeface="Poppins" panose="00000500000000000000" pitchFamily="2" charset="0"/>
                <a:cs typeface="Poppins" panose="00000500000000000000" pitchFamily="2" charset="0"/>
              </a:rPr>
              <a:t>consectetur</a:t>
            </a:r>
            <a:r>
              <a:rPr lang="en-US" sz="120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200" dirty="0" err="1">
                <a:latin typeface="Poppins" panose="00000500000000000000" pitchFamily="2" charset="0"/>
                <a:cs typeface="Poppins" panose="00000500000000000000" pitchFamily="2" charset="0"/>
              </a:rPr>
              <a:t>adipiscing</a:t>
            </a:r>
            <a:r>
              <a:rPr lang="en-US" sz="120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200" dirty="0" err="1">
                <a:latin typeface="Poppins" panose="00000500000000000000" pitchFamily="2" charset="0"/>
                <a:cs typeface="Poppins" panose="00000500000000000000" pitchFamily="2" charset="0"/>
              </a:rPr>
              <a:t>elit</a:t>
            </a:r>
            <a:r>
              <a:rPr lang="en-US" sz="1200" dirty="0">
                <a:latin typeface="Poppins" panose="00000500000000000000" pitchFamily="2" charset="0"/>
                <a:cs typeface="Poppins" panose="00000500000000000000" pitchFamily="2" charset="0"/>
              </a:rPr>
              <a:t>, sed do </a:t>
            </a:r>
            <a:r>
              <a:rPr lang="en-US" sz="1200" dirty="0" err="1">
                <a:latin typeface="Poppins" panose="00000500000000000000" pitchFamily="2" charset="0"/>
                <a:cs typeface="Poppins" panose="00000500000000000000" pitchFamily="2" charset="0"/>
              </a:rPr>
              <a:t>eiusmod</a:t>
            </a:r>
            <a:endParaRPr lang="en-US" sz="12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BDADBEEF-BDF6-47DC-BFB4-4C1B22DA58DF}"/>
              </a:ext>
            </a:extLst>
          </p:cNvPr>
          <p:cNvSpPr/>
          <p:nvPr/>
        </p:nvSpPr>
        <p:spPr>
          <a:xfrm>
            <a:off x="7195607" y="2078299"/>
            <a:ext cx="864359" cy="864359"/>
          </a:xfrm>
          <a:prstGeom prst="ellipse">
            <a:avLst/>
          </a:prstGeom>
          <a:noFill/>
          <a:ln w="6350" cap="flat" cmpd="sng" algn="ctr">
            <a:solidFill>
              <a:srgbClr val="FFFFFF">
                <a:lumMod val="6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021D44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3B6BE775-7930-400F-A192-1AE12C8F1F41}"/>
              </a:ext>
            </a:extLst>
          </p:cNvPr>
          <p:cNvSpPr txBox="1"/>
          <p:nvPr/>
        </p:nvSpPr>
        <p:spPr>
          <a:xfrm>
            <a:off x="6406540" y="3012929"/>
            <a:ext cx="24424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1200" dirty="0">
                <a:latin typeface="Poppins" panose="00000500000000000000" pitchFamily="2" charset="0"/>
                <a:cs typeface="Poppins" panose="00000500000000000000" pitchFamily="2" charset="0"/>
              </a:rPr>
              <a:t>Lorem ipsum dolor sit </a:t>
            </a:r>
            <a:r>
              <a:rPr lang="en-US" sz="1200" dirty="0" err="1">
                <a:latin typeface="Poppins" panose="00000500000000000000" pitchFamily="2" charset="0"/>
                <a:cs typeface="Poppins" panose="00000500000000000000" pitchFamily="2" charset="0"/>
              </a:rPr>
              <a:t>amet</a:t>
            </a:r>
            <a:r>
              <a:rPr lang="en-US" sz="1200" dirty="0"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lang="en-US" sz="1200" dirty="0" err="1">
                <a:latin typeface="Poppins" panose="00000500000000000000" pitchFamily="2" charset="0"/>
                <a:cs typeface="Poppins" panose="00000500000000000000" pitchFamily="2" charset="0"/>
              </a:rPr>
              <a:t>consectetur</a:t>
            </a:r>
            <a:r>
              <a:rPr lang="en-US" sz="120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200" dirty="0" err="1">
                <a:latin typeface="Poppins" panose="00000500000000000000" pitchFamily="2" charset="0"/>
                <a:cs typeface="Poppins" panose="00000500000000000000" pitchFamily="2" charset="0"/>
              </a:rPr>
              <a:t>adipiscing</a:t>
            </a:r>
            <a:r>
              <a:rPr lang="en-US" sz="120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200" dirty="0" err="1">
                <a:latin typeface="Poppins" panose="00000500000000000000" pitchFamily="2" charset="0"/>
                <a:cs typeface="Poppins" panose="00000500000000000000" pitchFamily="2" charset="0"/>
              </a:rPr>
              <a:t>elit</a:t>
            </a:r>
            <a:r>
              <a:rPr lang="en-US" sz="1200" dirty="0">
                <a:latin typeface="Poppins" panose="00000500000000000000" pitchFamily="2" charset="0"/>
                <a:cs typeface="Poppins" panose="00000500000000000000" pitchFamily="2" charset="0"/>
              </a:rPr>
              <a:t>, sed do </a:t>
            </a:r>
            <a:r>
              <a:rPr lang="en-US" sz="1200" dirty="0" err="1">
                <a:latin typeface="Poppins" panose="00000500000000000000" pitchFamily="2" charset="0"/>
                <a:cs typeface="Poppins" panose="00000500000000000000" pitchFamily="2" charset="0"/>
              </a:rPr>
              <a:t>eiusmod</a:t>
            </a:r>
            <a:endParaRPr lang="en-US" sz="12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34810806-452A-485E-A155-C2E14ACB27FD}"/>
              </a:ext>
            </a:extLst>
          </p:cNvPr>
          <p:cNvSpPr/>
          <p:nvPr/>
        </p:nvSpPr>
        <p:spPr>
          <a:xfrm>
            <a:off x="10054780" y="2078299"/>
            <a:ext cx="864359" cy="864359"/>
          </a:xfrm>
          <a:prstGeom prst="ellipse">
            <a:avLst/>
          </a:prstGeom>
          <a:noFill/>
          <a:ln w="6350" cap="flat" cmpd="sng" algn="ctr">
            <a:solidFill>
              <a:srgbClr val="FFFFFF">
                <a:lumMod val="6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021D44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DE854D44-C611-4176-B896-B9D2A6389324}"/>
              </a:ext>
            </a:extLst>
          </p:cNvPr>
          <p:cNvSpPr txBox="1"/>
          <p:nvPr/>
        </p:nvSpPr>
        <p:spPr>
          <a:xfrm>
            <a:off x="9221064" y="3012929"/>
            <a:ext cx="2481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1200" dirty="0">
                <a:latin typeface="Poppins" panose="00000500000000000000" pitchFamily="2" charset="0"/>
                <a:cs typeface="Poppins" panose="00000500000000000000" pitchFamily="2" charset="0"/>
              </a:rPr>
              <a:t>Lorem ipsum dolor sit </a:t>
            </a:r>
            <a:r>
              <a:rPr lang="en-US" sz="1200" dirty="0" err="1">
                <a:latin typeface="Poppins" panose="00000500000000000000" pitchFamily="2" charset="0"/>
                <a:cs typeface="Poppins" panose="00000500000000000000" pitchFamily="2" charset="0"/>
              </a:rPr>
              <a:t>amet</a:t>
            </a:r>
            <a:r>
              <a:rPr lang="en-US" sz="1200" dirty="0"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lang="en-US" sz="1200" dirty="0" err="1">
                <a:latin typeface="Poppins" panose="00000500000000000000" pitchFamily="2" charset="0"/>
                <a:cs typeface="Poppins" panose="00000500000000000000" pitchFamily="2" charset="0"/>
              </a:rPr>
              <a:t>consectetur</a:t>
            </a:r>
            <a:r>
              <a:rPr lang="en-US" sz="120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200" dirty="0" err="1">
                <a:latin typeface="Poppins" panose="00000500000000000000" pitchFamily="2" charset="0"/>
                <a:cs typeface="Poppins" panose="00000500000000000000" pitchFamily="2" charset="0"/>
              </a:rPr>
              <a:t>adipiscing</a:t>
            </a:r>
            <a:r>
              <a:rPr lang="en-US" sz="120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200" dirty="0" err="1">
                <a:latin typeface="Poppins" panose="00000500000000000000" pitchFamily="2" charset="0"/>
                <a:cs typeface="Poppins" panose="00000500000000000000" pitchFamily="2" charset="0"/>
              </a:rPr>
              <a:t>elit</a:t>
            </a:r>
            <a:r>
              <a:rPr lang="en-US" sz="1200" dirty="0">
                <a:latin typeface="Poppins" panose="00000500000000000000" pitchFamily="2" charset="0"/>
                <a:cs typeface="Poppins" panose="00000500000000000000" pitchFamily="2" charset="0"/>
              </a:rPr>
              <a:t>, sed do </a:t>
            </a:r>
            <a:r>
              <a:rPr lang="en-US" sz="1200" dirty="0" err="1">
                <a:latin typeface="Poppins" panose="00000500000000000000" pitchFamily="2" charset="0"/>
                <a:cs typeface="Poppins" panose="00000500000000000000" pitchFamily="2" charset="0"/>
              </a:rPr>
              <a:t>eiusmod</a:t>
            </a:r>
            <a:endParaRPr lang="en-US" sz="12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6" name="Chevron 162">
            <a:extLst>
              <a:ext uri="{FF2B5EF4-FFF2-40B4-BE49-F238E27FC236}">
                <a16:creationId xmlns:a16="http://schemas.microsoft.com/office/drawing/2014/main" id="{39B61605-7C9D-4A8F-92F7-97D9B50EB5F9}"/>
              </a:ext>
            </a:extLst>
          </p:cNvPr>
          <p:cNvSpPr/>
          <p:nvPr/>
        </p:nvSpPr>
        <p:spPr>
          <a:xfrm>
            <a:off x="6094798" y="2572884"/>
            <a:ext cx="267024" cy="407125"/>
          </a:xfrm>
          <a:prstGeom prst="chevron">
            <a:avLst/>
          </a:prstGeom>
          <a:solidFill>
            <a:srgbClr val="798399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21D44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7" name="Chevron 162">
            <a:extLst>
              <a:ext uri="{FF2B5EF4-FFF2-40B4-BE49-F238E27FC236}">
                <a16:creationId xmlns:a16="http://schemas.microsoft.com/office/drawing/2014/main" id="{D90CE002-721D-4A50-BACA-3F424C23E55D}"/>
              </a:ext>
            </a:extLst>
          </p:cNvPr>
          <p:cNvSpPr/>
          <p:nvPr/>
        </p:nvSpPr>
        <p:spPr>
          <a:xfrm>
            <a:off x="8849032" y="2572884"/>
            <a:ext cx="267024" cy="407125"/>
          </a:xfrm>
          <a:prstGeom prst="chevron">
            <a:avLst/>
          </a:prstGeom>
          <a:solidFill>
            <a:srgbClr val="798399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21D44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60" name="Oval 159">
            <a:extLst>
              <a:ext uri="{FF2B5EF4-FFF2-40B4-BE49-F238E27FC236}">
                <a16:creationId xmlns:a16="http://schemas.microsoft.com/office/drawing/2014/main" id="{744F4631-E041-4154-94DD-9F22B062CC74}"/>
              </a:ext>
            </a:extLst>
          </p:cNvPr>
          <p:cNvSpPr/>
          <p:nvPr/>
        </p:nvSpPr>
        <p:spPr>
          <a:xfrm>
            <a:off x="452631" y="4927485"/>
            <a:ext cx="914400" cy="914400"/>
          </a:xfrm>
          <a:prstGeom prst="ellipse">
            <a:avLst/>
          </a:prstGeom>
          <a:solidFill>
            <a:srgbClr val="021D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#1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F0DDB4FC-1FC2-4F64-A455-A937982D0574}"/>
              </a:ext>
            </a:extLst>
          </p:cNvPr>
          <p:cNvSpPr txBox="1"/>
          <p:nvPr/>
        </p:nvSpPr>
        <p:spPr>
          <a:xfrm>
            <a:off x="1425984" y="5061520"/>
            <a:ext cx="26251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200" b="1" dirty="0">
                <a:latin typeface="Poppins" panose="00000500000000000000" pitchFamily="2" charset="0"/>
                <a:cs typeface="Poppins" panose="00000500000000000000" pitchFamily="2" charset="0"/>
              </a:rPr>
              <a:t>Lorem ipsum dolor sit </a:t>
            </a:r>
            <a:r>
              <a:rPr lang="en-US" sz="1200" b="1" dirty="0" err="1">
                <a:latin typeface="Poppins" panose="00000500000000000000" pitchFamily="2" charset="0"/>
                <a:cs typeface="Poppins" panose="00000500000000000000" pitchFamily="2" charset="0"/>
              </a:rPr>
              <a:t>amet</a:t>
            </a:r>
            <a:r>
              <a:rPr lang="en-US" sz="1200" b="1" dirty="0"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lang="en-US" sz="1200" b="1" dirty="0" err="1">
                <a:latin typeface="Poppins" panose="00000500000000000000" pitchFamily="2" charset="0"/>
                <a:cs typeface="Poppins" panose="00000500000000000000" pitchFamily="2" charset="0"/>
              </a:rPr>
              <a:t>consectetur</a:t>
            </a:r>
            <a:r>
              <a:rPr lang="en-US" sz="1200" b="1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200" b="1" dirty="0" err="1">
                <a:latin typeface="Poppins" panose="00000500000000000000" pitchFamily="2" charset="0"/>
                <a:cs typeface="Poppins" panose="00000500000000000000" pitchFamily="2" charset="0"/>
              </a:rPr>
              <a:t>adipiscing</a:t>
            </a:r>
            <a:r>
              <a:rPr lang="en-US" sz="1200" b="1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200" b="1" dirty="0" err="1">
                <a:latin typeface="Poppins" panose="00000500000000000000" pitchFamily="2" charset="0"/>
                <a:cs typeface="Poppins" panose="00000500000000000000" pitchFamily="2" charset="0"/>
              </a:rPr>
              <a:t>elit</a:t>
            </a:r>
            <a:r>
              <a:rPr lang="en-US" sz="1200" b="1" dirty="0">
                <a:latin typeface="Poppins" panose="00000500000000000000" pitchFamily="2" charset="0"/>
                <a:cs typeface="Poppins" panose="00000500000000000000" pitchFamily="2" charset="0"/>
              </a:rPr>
              <a:t>, sed do </a:t>
            </a:r>
            <a:r>
              <a:rPr lang="en-US" sz="1200" b="1" dirty="0" err="1">
                <a:latin typeface="Poppins" panose="00000500000000000000" pitchFamily="2" charset="0"/>
                <a:cs typeface="Poppins" panose="00000500000000000000" pitchFamily="2" charset="0"/>
              </a:rPr>
              <a:t>eiusmod</a:t>
            </a:r>
            <a:endParaRPr lang="en-US" sz="12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62" name="Oval 161">
            <a:extLst>
              <a:ext uri="{FF2B5EF4-FFF2-40B4-BE49-F238E27FC236}">
                <a16:creationId xmlns:a16="http://schemas.microsoft.com/office/drawing/2014/main" id="{1EDB85B9-0495-4FD8-B556-790C71559B4E}"/>
              </a:ext>
            </a:extLst>
          </p:cNvPr>
          <p:cNvSpPr/>
          <p:nvPr/>
        </p:nvSpPr>
        <p:spPr>
          <a:xfrm>
            <a:off x="4076460" y="4927485"/>
            <a:ext cx="914400" cy="914400"/>
          </a:xfrm>
          <a:prstGeom prst="ellipse">
            <a:avLst/>
          </a:prstGeom>
          <a:solidFill>
            <a:srgbClr val="021D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#2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23178C33-986B-4A9E-BDC5-28BAAF4D8451}"/>
              </a:ext>
            </a:extLst>
          </p:cNvPr>
          <p:cNvSpPr txBox="1"/>
          <p:nvPr/>
        </p:nvSpPr>
        <p:spPr>
          <a:xfrm>
            <a:off x="5003015" y="5061520"/>
            <a:ext cx="27748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200" b="1" dirty="0">
                <a:latin typeface="Poppins" panose="00000500000000000000" pitchFamily="2" charset="0"/>
                <a:cs typeface="Poppins" panose="00000500000000000000" pitchFamily="2" charset="0"/>
              </a:rPr>
              <a:t>Lorem ipsum dolor sit </a:t>
            </a:r>
            <a:r>
              <a:rPr lang="en-US" sz="1200" b="1" dirty="0" err="1">
                <a:latin typeface="Poppins" panose="00000500000000000000" pitchFamily="2" charset="0"/>
                <a:cs typeface="Poppins" panose="00000500000000000000" pitchFamily="2" charset="0"/>
              </a:rPr>
              <a:t>amet</a:t>
            </a:r>
            <a:r>
              <a:rPr lang="en-US" sz="1200" b="1" dirty="0"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lang="en-US" sz="1200" b="1" dirty="0" err="1">
                <a:latin typeface="Poppins" panose="00000500000000000000" pitchFamily="2" charset="0"/>
                <a:cs typeface="Poppins" panose="00000500000000000000" pitchFamily="2" charset="0"/>
              </a:rPr>
              <a:t>consectetur</a:t>
            </a:r>
            <a:r>
              <a:rPr lang="en-US" sz="1200" b="1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200" b="1" dirty="0" err="1">
                <a:latin typeface="Poppins" panose="00000500000000000000" pitchFamily="2" charset="0"/>
                <a:cs typeface="Poppins" panose="00000500000000000000" pitchFamily="2" charset="0"/>
              </a:rPr>
              <a:t>adipiscing</a:t>
            </a:r>
            <a:r>
              <a:rPr lang="en-US" sz="1200" b="1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200" b="1" dirty="0" err="1">
                <a:latin typeface="Poppins" panose="00000500000000000000" pitchFamily="2" charset="0"/>
                <a:cs typeface="Poppins" panose="00000500000000000000" pitchFamily="2" charset="0"/>
              </a:rPr>
              <a:t>elit</a:t>
            </a:r>
            <a:r>
              <a:rPr lang="en-US" sz="1200" b="1" dirty="0">
                <a:latin typeface="Poppins" panose="00000500000000000000" pitchFamily="2" charset="0"/>
                <a:cs typeface="Poppins" panose="00000500000000000000" pitchFamily="2" charset="0"/>
              </a:rPr>
              <a:t>, sed do </a:t>
            </a:r>
            <a:r>
              <a:rPr lang="en-US" sz="1200" b="1" dirty="0" err="1">
                <a:latin typeface="Poppins" panose="00000500000000000000" pitchFamily="2" charset="0"/>
                <a:cs typeface="Poppins" panose="00000500000000000000" pitchFamily="2" charset="0"/>
              </a:rPr>
              <a:t>eiusmod</a:t>
            </a:r>
            <a:endParaRPr lang="en-US" sz="12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64" name="Oval 163">
            <a:extLst>
              <a:ext uri="{FF2B5EF4-FFF2-40B4-BE49-F238E27FC236}">
                <a16:creationId xmlns:a16="http://schemas.microsoft.com/office/drawing/2014/main" id="{AF8263CE-D694-4117-BADA-3E6422E5B903}"/>
              </a:ext>
            </a:extLst>
          </p:cNvPr>
          <p:cNvSpPr/>
          <p:nvPr/>
        </p:nvSpPr>
        <p:spPr>
          <a:xfrm>
            <a:off x="8132423" y="4927485"/>
            <a:ext cx="914400" cy="914400"/>
          </a:xfrm>
          <a:prstGeom prst="ellipse">
            <a:avLst/>
          </a:prstGeom>
          <a:solidFill>
            <a:srgbClr val="021D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#3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BFEDD9D7-65E2-4998-A746-5D8978A50BCE}"/>
              </a:ext>
            </a:extLst>
          </p:cNvPr>
          <p:cNvSpPr txBox="1"/>
          <p:nvPr/>
        </p:nvSpPr>
        <p:spPr>
          <a:xfrm>
            <a:off x="9056656" y="5061520"/>
            <a:ext cx="2843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200" b="1" dirty="0">
                <a:latin typeface="Poppins" panose="00000500000000000000" pitchFamily="2" charset="0"/>
                <a:cs typeface="Poppins" panose="00000500000000000000" pitchFamily="2" charset="0"/>
              </a:rPr>
              <a:t>Lorem ipsum dolor sit </a:t>
            </a:r>
            <a:r>
              <a:rPr lang="en-US" sz="1200" b="1" dirty="0" err="1">
                <a:latin typeface="Poppins" panose="00000500000000000000" pitchFamily="2" charset="0"/>
                <a:cs typeface="Poppins" panose="00000500000000000000" pitchFamily="2" charset="0"/>
              </a:rPr>
              <a:t>amet</a:t>
            </a:r>
            <a:r>
              <a:rPr lang="en-US" sz="1200" b="1" dirty="0"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lang="en-US" sz="1200" b="1" dirty="0" err="1">
                <a:latin typeface="Poppins" panose="00000500000000000000" pitchFamily="2" charset="0"/>
                <a:cs typeface="Poppins" panose="00000500000000000000" pitchFamily="2" charset="0"/>
              </a:rPr>
              <a:t>consectetur</a:t>
            </a:r>
            <a:r>
              <a:rPr lang="en-US" sz="1200" b="1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200" b="1" dirty="0" err="1">
                <a:latin typeface="Poppins" panose="00000500000000000000" pitchFamily="2" charset="0"/>
                <a:cs typeface="Poppins" panose="00000500000000000000" pitchFamily="2" charset="0"/>
              </a:rPr>
              <a:t>adipiscing</a:t>
            </a:r>
            <a:r>
              <a:rPr lang="en-US" sz="1200" b="1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200" b="1" dirty="0" err="1">
                <a:latin typeface="Poppins" panose="00000500000000000000" pitchFamily="2" charset="0"/>
                <a:cs typeface="Poppins" panose="00000500000000000000" pitchFamily="2" charset="0"/>
              </a:rPr>
              <a:t>elit</a:t>
            </a:r>
            <a:r>
              <a:rPr lang="en-US" sz="1200" b="1" dirty="0">
                <a:latin typeface="Poppins" panose="00000500000000000000" pitchFamily="2" charset="0"/>
                <a:cs typeface="Poppins" panose="00000500000000000000" pitchFamily="2" charset="0"/>
              </a:rPr>
              <a:t>, sed do </a:t>
            </a:r>
            <a:r>
              <a:rPr lang="en-US" sz="1200" b="1" dirty="0" err="1">
                <a:latin typeface="Poppins" panose="00000500000000000000" pitchFamily="2" charset="0"/>
                <a:cs typeface="Poppins" panose="00000500000000000000" pitchFamily="2" charset="0"/>
              </a:rPr>
              <a:t>eiusmod</a:t>
            </a:r>
            <a:endParaRPr lang="en-US" sz="12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594EB3A6-AD14-4B39-88FC-8B6BBF16C461}"/>
              </a:ext>
            </a:extLst>
          </p:cNvPr>
          <p:cNvSpPr/>
          <p:nvPr/>
        </p:nvSpPr>
        <p:spPr>
          <a:xfrm>
            <a:off x="445088" y="4163872"/>
            <a:ext cx="11301709" cy="487679"/>
          </a:xfrm>
          <a:prstGeom prst="rect">
            <a:avLst/>
          </a:prstGeom>
          <a:gradFill flip="none" rotWithShape="1">
            <a:gsLst>
              <a:gs pos="9000">
                <a:srgbClr val="073262"/>
              </a:gs>
              <a:gs pos="100000">
                <a:srgbClr val="00AECF"/>
              </a:gs>
            </a:gsLst>
            <a:lin ang="189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da-DK" sz="1600" b="1" kern="0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Lorem ipsum dolor sit amet</a:t>
            </a:r>
            <a:endParaRPr lang="en-US" sz="1600" b="1" kern="0" dirty="0">
              <a:solidFill>
                <a:srgbClr val="FFFFFF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67" name="Graphic 166">
            <a:extLst>
              <a:ext uri="{FF2B5EF4-FFF2-40B4-BE49-F238E27FC236}">
                <a16:creationId xmlns:a16="http://schemas.microsoft.com/office/drawing/2014/main" id="{4CE84384-E92B-4DC5-A6C2-F88CF2F6BD2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87464" y="2302863"/>
            <a:ext cx="415230" cy="415230"/>
          </a:xfrm>
          <a:prstGeom prst="rect">
            <a:avLst/>
          </a:prstGeom>
        </p:spPr>
      </p:pic>
      <p:pic>
        <p:nvPicPr>
          <p:cNvPr id="168" name="Graphic 167">
            <a:extLst>
              <a:ext uri="{FF2B5EF4-FFF2-40B4-BE49-F238E27FC236}">
                <a16:creationId xmlns:a16="http://schemas.microsoft.com/office/drawing/2014/main" id="{8D737378-3F40-4F47-8B4E-FA5061487F8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25989" y="2302863"/>
            <a:ext cx="415230" cy="415230"/>
          </a:xfrm>
          <a:prstGeom prst="rect">
            <a:avLst/>
          </a:prstGeom>
        </p:spPr>
      </p:pic>
      <p:pic>
        <p:nvPicPr>
          <p:cNvPr id="169" name="Graphic 168">
            <a:extLst>
              <a:ext uri="{FF2B5EF4-FFF2-40B4-BE49-F238E27FC236}">
                <a16:creationId xmlns:a16="http://schemas.microsoft.com/office/drawing/2014/main" id="{F96E7A74-2AEA-4BAE-A354-0892353B32B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20171" y="2302863"/>
            <a:ext cx="415230" cy="415230"/>
          </a:xfrm>
          <a:prstGeom prst="rect">
            <a:avLst/>
          </a:prstGeom>
        </p:spPr>
      </p:pic>
      <p:pic>
        <p:nvPicPr>
          <p:cNvPr id="170" name="Graphic 169">
            <a:extLst>
              <a:ext uri="{FF2B5EF4-FFF2-40B4-BE49-F238E27FC236}">
                <a16:creationId xmlns:a16="http://schemas.microsoft.com/office/drawing/2014/main" id="{9351B375-423C-41BB-9970-2EB62AC7733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79344" y="2302863"/>
            <a:ext cx="415230" cy="415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8107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D11C9"/>
      </a:accent1>
      <a:accent2>
        <a:srgbClr val="F93F05"/>
      </a:accent2>
      <a:accent3>
        <a:srgbClr val="1DF78F"/>
      </a:accent3>
      <a:accent4>
        <a:srgbClr val="F25082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1265</TotalTime>
  <Words>112</Words>
  <Application>Microsoft Office PowerPoint</Application>
  <PresentationFormat>Widescreen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Calibri Light</vt:lpstr>
      <vt:lpstr>Poppins</vt:lpstr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Ashwin Kumar</dc:creator>
  <cp:lastModifiedBy>Shyam</cp:lastModifiedBy>
  <cp:revision>54</cp:revision>
  <dcterms:created xsi:type="dcterms:W3CDTF">2022-10-20T01:52:07Z</dcterms:created>
  <dcterms:modified xsi:type="dcterms:W3CDTF">2023-01-02T11:11:21Z</dcterms:modified>
</cp:coreProperties>
</file>